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6"/>
  </p:notesMasterIdLst>
  <p:sldIdLst>
    <p:sldId id="260" r:id="rId2"/>
    <p:sldId id="257" r:id="rId3"/>
    <p:sldId id="306" r:id="rId4"/>
    <p:sldId id="305" r:id="rId5"/>
    <p:sldId id="316" r:id="rId6"/>
    <p:sldId id="318" r:id="rId7"/>
    <p:sldId id="334" r:id="rId8"/>
    <p:sldId id="381" r:id="rId9"/>
    <p:sldId id="335" r:id="rId10"/>
    <p:sldId id="336" r:id="rId11"/>
    <p:sldId id="337" r:id="rId12"/>
    <p:sldId id="333" r:id="rId13"/>
    <p:sldId id="376" r:id="rId14"/>
    <p:sldId id="378" r:id="rId15"/>
    <p:sldId id="377" r:id="rId16"/>
    <p:sldId id="373" r:id="rId17"/>
    <p:sldId id="367" r:id="rId18"/>
    <p:sldId id="369" r:id="rId19"/>
    <p:sldId id="374" r:id="rId20"/>
    <p:sldId id="368" r:id="rId21"/>
    <p:sldId id="371" r:id="rId22"/>
    <p:sldId id="370" r:id="rId23"/>
    <p:sldId id="364" r:id="rId24"/>
    <p:sldId id="256" r:id="rId25"/>
    <p:sldId id="339" r:id="rId26"/>
    <p:sldId id="382" r:id="rId27"/>
    <p:sldId id="297" r:id="rId28"/>
    <p:sldId id="346" r:id="rId29"/>
    <p:sldId id="380" r:id="rId30"/>
    <p:sldId id="347" r:id="rId31"/>
    <p:sldId id="344" r:id="rId32"/>
    <p:sldId id="323" r:id="rId33"/>
    <p:sldId id="324" r:id="rId34"/>
    <p:sldId id="345" r:id="rId35"/>
    <p:sldId id="341" r:id="rId36"/>
    <p:sldId id="342" r:id="rId37"/>
    <p:sldId id="358" r:id="rId38"/>
    <p:sldId id="356" r:id="rId39"/>
    <p:sldId id="357" r:id="rId40"/>
    <p:sldId id="331" r:id="rId41"/>
    <p:sldId id="330" r:id="rId42"/>
    <p:sldId id="355" r:id="rId43"/>
    <p:sldId id="279" r:id="rId44"/>
    <p:sldId id="276" r:id="rId45"/>
  </p:sldIdLst>
  <p:sldSz cx="9144000" cy="5143500" type="screen16x9"/>
  <p:notesSz cx="6858000" cy="9144000"/>
  <p:embeddedFontLst>
    <p:embeddedFont>
      <p:font typeface="Bellota" panose="020B0604020202020204" charset="0"/>
      <p:regular r:id="rId47"/>
      <p:bold r:id="rId48"/>
      <p:italic r:id="rId49"/>
      <p:boldItalic r:id="rId50"/>
    </p:embeddedFont>
    <p:embeddedFont>
      <p:font typeface="Cambria Math" panose="02040503050406030204" pitchFamily="18" charset="0"/>
      <p:regular r:id="rId51"/>
    </p:embeddedFont>
    <p:embeddedFont>
      <p:font typeface="Comfortaa" panose="020B0604020202020204" charset="0"/>
      <p:regular r:id="rId52"/>
      <p:bold r:id="rId53"/>
    </p:embeddedFont>
    <p:embeddedFont>
      <p:font typeface="Consolas" panose="020B0609020204030204" pitchFamily="49" charset="0"/>
      <p:regular r:id="rId54"/>
      <p:bold r:id="rId55"/>
      <p:italic r:id="rId56"/>
      <p:boldItalic r:id="rId57"/>
    </p:embeddedFont>
    <p:embeddedFont>
      <p:font typeface="Permanent Marker" panose="020B0604020202020204"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ketches Desing" id="{66038D23-5486-42CC-BE61-4E168E5D6032}">
          <p14:sldIdLst>
            <p14:sldId id="260"/>
            <p14:sldId id="257"/>
            <p14:sldId id="306"/>
            <p14:sldId id="305"/>
          </p14:sldIdLst>
        </p14:section>
        <p14:section name="LSH" id="{B1C5217F-71DE-41DB-AF46-10C0631BAEE2}">
          <p14:sldIdLst>
            <p14:sldId id="316"/>
            <p14:sldId id="318"/>
            <p14:sldId id="334"/>
            <p14:sldId id="381"/>
          </p14:sldIdLst>
        </p14:section>
        <p14:section name="Index Dummy" id="{A999767A-54EA-445B-A0F1-A8A32CCB43A5}">
          <p14:sldIdLst>
            <p14:sldId id="335"/>
          </p14:sldIdLst>
        </p14:section>
        <p14:section name="Features Extraction" id="{B13C81D3-2DDF-4BF5-A952-2FB522F2EF17}">
          <p14:sldIdLst>
            <p14:sldId id="336"/>
          </p14:sldIdLst>
        </p14:section>
        <p14:section name="Features Extraction with LSH" id="{2EF504E3-6D61-48F0-98BA-AF4F3C2981DA}">
          <p14:sldIdLst>
            <p14:sldId id="337"/>
          </p14:sldIdLst>
        </p14:section>
        <p14:section name="Inception Fine Tuning" id="{8C2C4580-25C1-4807-89C5-93D27367BFA3}">
          <p14:sldIdLst>
            <p14:sldId id="333"/>
            <p14:sldId id="376"/>
            <p14:sldId id="378"/>
            <p14:sldId id="377"/>
            <p14:sldId id="373"/>
            <p14:sldId id="367"/>
            <p14:sldId id="369"/>
            <p14:sldId id="374"/>
            <p14:sldId id="368"/>
            <p14:sldId id="371"/>
            <p14:sldId id="370"/>
            <p14:sldId id="364"/>
          </p14:sldIdLst>
        </p14:section>
        <p14:section name="LSH tuning" id="{C9E05FCD-1E75-48B8-9654-4882A3CF0E13}">
          <p14:sldIdLst>
            <p14:sldId id="256"/>
            <p14:sldId id="339"/>
          </p14:sldIdLst>
        </p14:section>
        <p14:section name="PCA" id="{10B2FD58-C721-40DC-B133-E5913C14DC4B}">
          <p14:sldIdLst>
            <p14:sldId id="382"/>
          </p14:sldIdLst>
        </p14:section>
        <p14:section name="Accuracy and mAP" id="{FE3ABA3C-17A4-470D-BD9F-5ECA6A0C80DC}">
          <p14:sldIdLst>
            <p14:sldId id="297"/>
            <p14:sldId id="346"/>
            <p14:sldId id="380"/>
            <p14:sldId id="347"/>
            <p14:sldId id="344"/>
            <p14:sldId id="323"/>
            <p14:sldId id="324"/>
            <p14:sldId id="345"/>
            <p14:sldId id="341"/>
            <p14:sldId id="342"/>
            <p14:sldId id="358"/>
            <p14:sldId id="356"/>
            <p14:sldId id="357"/>
          </p14:sldIdLst>
        </p14:section>
        <p14:section name="Demo" id="{32CC795A-6B6B-4044-B37C-576054AE48F7}">
          <p14:sldIdLst>
            <p14:sldId id="331"/>
            <p14:sldId id="330"/>
            <p14:sldId id="355"/>
            <p14:sldId id="279"/>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F49"/>
    <a:srgbClr val="92D050"/>
    <a:srgbClr val="A6DFDA"/>
    <a:srgbClr val="FEB8B3"/>
    <a:srgbClr val="F6F2F3"/>
    <a:srgbClr val="A2D668"/>
    <a:srgbClr val="222222"/>
    <a:srgbClr val="FED58A"/>
    <a:srgbClr val="656565"/>
    <a:srgbClr val="DBD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7F90A4-26AB-4FCD-A194-0EFE4D0E1250}">
  <a:tblStyle styleId="{347F90A4-26AB-4FCD-A194-0EFE4D0E12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89263" autoAdjust="0"/>
  </p:normalViewPr>
  <p:slideViewPr>
    <p:cSldViewPr snapToGrid="0">
      <p:cViewPr varScale="1">
        <p:scale>
          <a:sx n="97" d="100"/>
          <a:sy n="97" d="100"/>
        </p:scale>
        <p:origin x="749" y="77"/>
      </p:cViewPr>
      <p:guideLst/>
    </p:cSldViewPr>
  </p:slideViewPr>
  <p:outlineViewPr>
    <p:cViewPr>
      <p:scale>
        <a:sx n="33" d="100"/>
        <a:sy n="33" d="100"/>
      </p:scale>
      <p:origin x="0" y="-9053"/>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6018115d82_1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6018115d82_1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b="0" dirty="0">
                <a:solidFill>
                  <a:srgbClr val="A31515"/>
                </a:solidFill>
                <a:effectLst/>
                <a:latin typeface="Courier New" panose="02070309020205020404" pitchFamily="49" charset="0"/>
              </a:rPr>
              <a:t>inception_finetuning_classification_3_last_one_more_train</a:t>
            </a:r>
            <a:endParaRPr lang="en-CA" b="0" dirty="0">
              <a:solidFill>
                <a:srgbClr val="000000"/>
              </a:solidFill>
              <a:effectLst/>
              <a:latin typeface="Courier New" panose="02070309020205020404" pitchFamily="49" charset="0"/>
            </a:endParaRPr>
          </a:p>
          <a:p>
            <a:endParaRPr lang="en-CA" dirty="0"/>
          </a:p>
        </p:txBody>
      </p:sp>
    </p:spTree>
    <p:extLst>
      <p:ext uri="{BB962C8B-B14F-4D97-AF65-F5344CB8AC3E}">
        <p14:creationId xmlns:p14="http://schemas.microsoft.com/office/powerpoint/2010/main" val="1337912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CA" b="0" dirty="0">
                <a:solidFill>
                  <a:srgbClr val="A31515"/>
                </a:solidFill>
                <a:effectLst/>
                <a:latin typeface="Courier New" panose="02070309020205020404" pitchFamily="49" charset="0"/>
              </a:rPr>
              <a:t>inception_finetuning_classification_3_last_one_more_train_all_parameters_more_train</a:t>
            </a:r>
            <a:endParaRPr lang="en-CA" b="0" dirty="0">
              <a:solidFill>
                <a:srgbClr val="000000"/>
              </a:solidFill>
              <a:effectLst/>
              <a:latin typeface="Courier New" panose="02070309020205020404" pitchFamily="49" charset="0"/>
            </a:endParaRPr>
          </a:p>
          <a:p>
            <a:endParaRPr lang="en-CA" dirty="0"/>
          </a:p>
          <a:p>
            <a:endParaRPr lang="en-CA" dirty="0"/>
          </a:p>
        </p:txBody>
      </p:sp>
    </p:spTree>
    <p:extLst>
      <p:ext uri="{BB962C8B-B14F-4D97-AF65-F5344CB8AC3E}">
        <p14:creationId xmlns:p14="http://schemas.microsoft.com/office/powerpoint/2010/main" val="1559689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inception_finetuning_classification_dense_only_4096</a:t>
            </a:r>
            <a:endParaRPr lang="it-IT" b="0" dirty="0">
              <a:solidFill>
                <a:srgbClr val="000000"/>
              </a:solidFill>
              <a:effectLst/>
              <a:latin typeface="Courier New" panose="02070309020205020404" pitchFamily="49" charset="0"/>
            </a:endParaRPr>
          </a:p>
          <a:p>
            <a:endParaRPr lang="en-CA" dirty="0"/>
          </a:p>
        </p:txBody>
      </p:sp>
    </p:spTree>
    <p:extLst>
      <p:ext uri="{BB962C8B-B14F-4D97-AF65-F5344CB8AC3E}">
        <p14:creationId xmlns:p14="http://schemas.microsoft.com/office/powerpoint/2010/main" val="3835642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52079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95270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80752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6039a3cf85_1_15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6039a3cf85_1_15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6039a3cf85_1_14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6039a3cf85_1_14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039a3cf85_1_15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6039a3cf85_1_15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65746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indent="-298450">
              <a:buFontTx/>
              <a:buChar char="-"/>
            </a:pPr>
            <a:r>
              <a:rPr lang="it-IT" dirty="0"/>
              <a:t>Random </a:t>
            </a:r>
            <a:r>
              <a:rPr lang="it-IT" dirty="0" err="1"/>
              <a:t>Hyper</a:t>
            </a:r>
            <a:r>
              <a:rPr lang="it-IT" dirty="0"/>
              <a:t> </a:t>
            </a:r>
            <a:r>
              <a:rPr lang="it-IT" dirty="0" err="1"/>
              <a:t>plane</a:t>
            </a:r>
            <a:r>
              <a:rPr lang="it-IT" dirty="0"/>
              <a:t> h1 …. </a:t>
            </a:r>
            <a:r>
              <a:rPr lang="it-IT" dirty="0" err="1"/>
              <a:t>Hk</a:t>
            </a:r>
            <a:endParaRPr lang="it-IT" dirty="0"/>
          </a:p>
          <a:p>
            <a:pPr marL="457200" indent="-298450">
              <a:buFontTx/>
              <a:buChar char="-"/>
            </a:pPr>
            <a:r>
              <a:rPr lang="it-IT" dirty="0"/>
              <a:t>- Space </a:t>
            </a:r>
            <a:r>
              <a:rPr lang="it-IT" dirty="0" err="1"/>
              <a:t>sliced</a:t>
            </a:r>
            <a:r>
              <a:rPr lang="it-IT" dirty="0"/>
              <a:t> </a:t>
            </a:r>
            <a:r>
              <a:rPr lang="it-IT" dirty="0" err="1"/>
              <a:t>into</a:t>
            </a:r>
            <a:r>
              <a:rPr lang="it-IT" dirty="0"/>
              <a:t> 2^k </a:t>
            </a:r>
            <a:r>
              <a:rPr lang="it-IT" dirty="0" err="1"/>
              <a:t>regions</a:t>
            </a:r>
            <a:r>
              <a:rPr lang="it-IT" dirty="0"/>
              <a:t> (</a:t>
            </a:r>
            <a:r>
              <a:rPr lang="it-IT" dirty="0" err="1"/>
              <a:t>polytopes</a:t>
            </a:r>
            <a:r>
              <a:rPr lang="it-IT" dirty="0"/>
              <a:t>)</a:t>
            </a:r>
          </a:p>
          <a:p>
            <a:pPr marL="457200" indent="-298450">
              <a:buFontTx/>
              <a:buChar char="-"/>
            </a:pPr>
            <a:endParaRPr lang="it-IT" dirty="0"/>
          </a:p>
          <a:p>
            <a:pPr lvl="1">
              <a:buFont typeface="+mj-lt"/>
              <a:buAutoNum type="arabicPeriod"/>
            </a:pPr>
            <a:r>
              <a:rPr lang="en-CA" dirty="0"/>
              <a:t>We compute a detailed metric for many different orientations and configurations of an object we wish to recognize. </a:t>
            </a:r>
          </a:p>
          <a:p>
            <a:pPr lvl="1">
              <a:buFont typeface="+mj-lt"/>
              <a:buAutoNum type="arabicPeriod"/>
            </a:pPr>
            <a:r>
              <a:rPr lang="en-CA" dirty="0"/>
              <a:t>Then, given a new image we simply check our database to see if a precomputed object's metrics are close to our query. </a:t>
            </a:r>
          </a:p>
          <a:p>
            <a:pPr marL="615950" lvl="1" indent="0">
              <a:buFont typeface="+mj-lt"/>
              <a:buNone/>
            </a:pPr>
            <a:endParaRPr lang="en-CA" dirty="0"/>
          </a:p>
          <a:p>
            <a:pPr marL="615950" lvl="1" indent="0">
              <a:buFont typeface="+mj-lt"/>
              <a:buNone/>
            </a:pPr>
            <a:r>
              <a:rPr lang="en-CA" dirty="0"/>
              <a:t>Compare </a:t>
            </a:r>
          </a:p>
          <a:p>
            <a:pPr marL="457200" indent="-298450">
              <a:buFontTx/>
              <a:buChar char="-"/>
            </a:pPr>
            <a:endParaRPr lang="it-IT" dirty="0"/>
          </a:p>
          <a:p>
            <a:pPr marL="457200" indent="-298450">
              <a:buFontTx/>
              <a:buChar char="-"/>
            </a:pPr>
            <a:endParaRPr lang="en-CA" dirty="0"/>
          </a:p>
        </p:txBody>
      </p:sp>
    </p:spTree>
    <p:extLst>
      <p:ext uri="{BB962C8B-B14F-4D97-AF65-F5344CB8AC3E}">
        <p14:creationId xmlns:p14="http://schemas.microsoft.com/office/powerpoint/2010/main" val="26147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s-419" dirty="0"/>
              <a:t>In a traditional neural network you take the output of the previous layer and that would be input to the next layer and it wourl follow that pattern all the way until the prediction</a:t>
            </a:r>
          </a:p>
          <a:p>
            <a:r>
              <a:rPr lang="es-419" dirty="0"/>
              <a:t>But, the inception block takess apart the individual layers and instead of just passing it through one layer it takes the previous layer input and passes it to four different operations in parallel and then concatenates the outputs for more  different layers</a:t>
            </a:r>
            <a:endParaRPr lang="en-CA" dirty="0"/>
          </a:p>
        </p:txBody>
      </p:sp>
    </p:spTree>
    <p:extLst>
      <p:ext uri="{BB962C8B-B14F-4D97-AF65-F5344CB8AC3E}">
        <p14:creationId xmlns:p14="http://schemas.microsoft.com/office/powerpoint/2010/main" val="145519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err="1">
                <a:solidFill>
                  <a:srgbClr val="A31515"/>
                </a:solidFill>
                <a:effectLst/>
                <a:latin typeface="Bellota" panose="020B0604020202020204" charset="0"/>
                <a:ea typeface="Bellota" panose="020B0604020202020204" charset="0"/>
              </a:rPr>
              <a:t>inception_finetuning_classification</a:t>
            </a:r>
            <a:endParaRPr lang="it-IT" b="0" dirty="0">
              <a:solidFill>
                <a:srgbClr val="000000"/>
              </a:solidFill>
              <a:effectLst/>
              <a:latin typeface="Bellota" panose="020B0604020202020204" charset="0"/>
              <a:ea typeface="Bellota" panose="020B0604020202020204" charset="0"/>
            </a:endParaRPr>
          </a:p>
        </p:txBody>
      </p:sp>
    </p:spTree>
    <p:extLst>
      <p:ext uri="{BB962C8B-B14F-4D97-AF65-F5344CB8AC3E}">
        <p14:creationId xmlns:p14="http://schemas.microsoft.com/office/powerpoint/2010/main" val="918900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inception_finetuning_classification_2</a:t>
            </a:r>
            <a:endParaRPr lang="it-IT"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6742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inception_finetuning_classification_2_moretrain_3</a:t>
            </a:r>
            <a:endParaRPr lang="it-IT"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54714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inception_finetuning_siamese_2</a:t>
            </a:r>
            <a:endParaRPr lang="it-IT"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655580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BULLET POINTS">
  <p:cSld name="BIG_NUMBER_1_1_4">
    <p:spTree>
      <p:nvGrpSpPr>
        <p:cNvPr id="1" name="Shape 24"/>
        <p:cNvGrpSpPr/>
        <p:nvPr/>
      </p:nvGrpSpPr>
      <p:grpSpPr>
        <a:xfrm>
          <a:off x="0" y="0"/>
          <a:ext cx="0" cy="0"/>
          <a:chOff x="0" y="0"/>
          <a:chExt cx="0" cy="0"/>
        </a:xfrm>
      </p:grpSpPr>
      <p:grpSp>
        <p:nvGrpSpPr>
          <p:cNvPr id="25" name="Google Shape;25;p3"/>
          <p:cNvGrpSpPr/>
          <p:nvPr/>
        </p:nvGrpSpPr>
        <p:grpSpPr>
          <a:xfrm>
            <a:off x="-12452" y="310275"/>
            <a:ext cx="9180800" cy="4538300"/>
            <a:chOff x="-12452" y="310275"/>
            <a:chExt cx="9180800" cy="4538300"/>
          </a:xfrm>
        </p:grpSpPr>
        <p:cxnSp>
          <p:nvCxnSpPr>
            <p:cNvPr id="26" name="Google Shape;26;p3"/>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 name="Google Shape;27;p3"/>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 name="Google Shape;28;p3"/>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 name="Google Shape;29;p3"/>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 name="Google Shape;30;p3"/>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 name="Google Shape;31;p3"/>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2" name="Google Shape;32;p3"/>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3" name="Google Shape;33;p3"/>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4" name="Google Shape;34;p3"/>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5" name="Google Shape;35;p3"/>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6" name="Google Shape;36;p3"/>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7" name="Google Shape;37;p3"/>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38" name="Google Shape;38;p3"/>
          <p:cNvSpPr txBox="1">
            <a:spLocks noGrp="1"/>
          </p:cNvSpPr>
          <p:nvPr>
            <p:ph type="ctrTitle"/>
          </p:nvPr>
        </p:nvSpPr>
        <p:spPr>
          <a:xfrm>
            <a:off x="939525" y="516850"/>
            <a:ext cx="7290300" cy="732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dirty="0"/>
          </a:p>
        </p:txBody>
      </p:sp>
      <p:sp>
        <p:nvSpPr>
          <p:cNvPr id="39" name="Google Shape;39;p3"/>
          <p:cNvSpPr txBox="1">
            <a:spLocks noGrp="1"/>
          </p:cNvSpPr>
          <p:nvPr>
            <p:ph type="body" idx="1"/>
          </p:nvPr>
        </p:nvSpPr>
        <p:spPr>
          <a:xfrm>
            <a:off x="939525" y="1476375"/>
            <a:ext cx="6063900" cy="30480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SzPts val="1000"/>
              <a:buFont typeface="Comfortaa"/>
              <a:buChar char="●"/>
              <a:defRPr sz="1000">
                <a:latin typeface="Comfortaa"/>
                <a:ea typeface="Comfortaa"/>
                <a:cs typeface="Comfortaa"/>
                <a:sym typeface="Comfortaa"/>
              </a:defRPr>
            </a:lvl1pPr>
            <a:lvl2pPr marL="914400" lvl="1"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2pPr>
            <a:lvl3pPr marL="1371600" lvl="2"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3pPr>
            <a:lvl4pPr marL="1828800" lvl="3"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4pPr>
            <a:lvl5pPr marL="2286000" lvl="4"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5pPr>
            <a:lvl6pPr marL="2743200" lvl="5"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6pPr>
            <a:lvl7pPr marL="3200400" lvl="6"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7pPr>
            <a:lvl8pPr marL="3657600" lvl="7"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8pPr>
            <a:lvl9pPr marL="4114800" lvl="8" indent="-292100" rtl="0">
              <a:lnSpc>
                <a:spcPct val="115000"/>
              </a:lnSpc>
              <a:spcBef>
                <a:spcPts val="1600"/>
              </a:spcBef>
              <a:spcAft>
                <a:spcPts val="1600"/>
              </a:spcAft>
              <a:buSzPts val="1000"/>
              <a:buFont typeface="Comfortaa"/>
              <a:buChar char="■"/>
              <a:defRPr sz="1000">
                <a:latin typeface="Comfortaa"/>
                <a:ea typeface="Comfortaa"/>
                <a:cs typeface="Comfortaa"/>
                <a:sym typeface="Comfortaa"/>
              </a:defRPr>
            </a:lvl9pPr>
          </a:lstStyle>
          <a:p>
            <a:endParaRPr dirty="0"/>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40"/>
        <p:cNvGrpSpPr/>
        <p:nvPr/>
      </p:nvGrpSpPr>
      <p:grpSpPr>
        <a:xfrm>
          <a:off x="0" y="0"/>
          <a:ext cx="0" cy="0"/>
          <a:chOff x="0" y="0"/>
          <a:chExt cx="0" cy="0"/>
        </a:xfrm>
      </p:grpSpPr>
      <p:grpSp>
        <p:nvGrpSpPr>
          <p:cNvPr id="41" name="Google Shape;41;p4"/>
          <p:cNvGrpSpPr/>
          <p:nvPr/>
        </p:nvGrpSpPr>
        <p:grpSpPr>
          <a:xfrm>
            <a:off x="-12452" y="310275"/>
            <a:ext cx="9180800" cy="4538300"/>
            <a:chOff x="-12452" y="310275"/>
            <a:chExt cx="9180800" cy="4538300"/>
          </a:xfrm>
        </p:grpSpPr>
        <p:cxnSp>
          <p:nvCxnSpPr>
            <p:cNvPr id="42" name="Google Shape;42;p4"/>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3" name="Google Shape;43;p4"/>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4" name="Google Shape;44;p4"/>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5" name="Google Shape;45;p4"/>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6" name="Google Shape;46;p4"/>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7" name="Google Shape;47;p4"/>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8" name="Google Shape;48;p4"/>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9" name="Google Shape;49;p4"/>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0" name="Google Shape;50;p4"/>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1" name="Google Shape;51;p4"/>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2" name="Google Shape;52;p4"/>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3" name="Google Shape;53;p4"/>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54" name="Google Shape;54;p4"/>
          <p:cNvSpPr txBox="1">
            <a:spLocks noGrp="1"/>
          </p:cNvSpPr>
          <p:nvPr>
            <p:ph type="title" hasCustomPrompt="1"/>
          </p:nvPr>
        </p:nvSpPr>
        <p:spPr>
          <a:xfrm>
            <a:off x="1421338"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5" name="Google Shape;55;p4"/>
          <p:cNvSpPr txBox="1">
            <a:spLocks noGrp="1"/>
          </p:cNvSpPr>
          <p:nvPr>
            <p:ph type="title" idx="2" hasCustomPrompt="1"/>
          </p:nvPr>
        </p:nvSpPr>
        <p:spPr>
          <a:xfrm>
            <a:off x="3210379"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6" name="Google Shape;56;p4"/>
          <p:cNvSpPr txBox="1">
            <a:spLocks noGrp="1"/>
          </p:cNvSpPr>
          <p:nvPr>
            <p:ph type="title" idx="3" hasCustomPrompt="1"/>
          </p:nvPr>
        </p:nvSpPr>
        <p:spPr>
          <a:xfrm>
            <a:off x="4999421"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7" name="Google Shape;57;p4"/>
          <p:cNvSpPr txBox="1">
            <a:spLocks noGrp="1"/>
          </p:cNvSpPr>
          <p:nvPr>
            <p:ph type="title" idx="4" hasCustomPrompt="1"/>
          </p:nvPr>
        </p:nvSpPr>
        <p:spPr>
          <a:xfrm>
            <a:off x="6788463"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8" name="Google Shape;58;p4"/>
          <p:cNvSpPr txBox="1">
            <a:spLocks noGrp="1"/>
          </p:cNvSpPr>
          <p:nvPr>
            <p:ph type="ctrTitle" idx="5"/>
          </p:nvPr>
        </p:nvSpPr>
        <p:spPr>
          <a:xfrm>
            <a:off x="311700" y="618575"/>
            <a:ext cx="85206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ermanent Marker"/>
              <a:buNone/>
              <a:defRPr sz="1800">
                <a:latin typeface="Permanent Marker"/>
                <a:ea typeface="Permanent Marker"/>
                <a:cs typeface="Permanent Marker"/>
                <a:sym typeface="Permanent Marker"/>
              </a:defRPr>
            </a:lvl1pPr>
            <a:lvl2pPr lvl="1" algn="ctr" rtl="0">
              <a:spcBef>
                <a:spcPts val="0"/>
              </a:spcBef>
              <a:spcAft>
                <a:spcPts val="0"/>
              </a:spcAft>
              <a:buSzPts val="2400"/>
              <a:buFont typeface="Permanent Marker"/>
              <a:buNone/>
              <a:defRPr sz="2400">
                <a:latin typeface="Permanent Marker"/>
                <a:ea typeface="Permanent Marker"/>
                <a:cs typeface="Permanent Marker"/>
                <a:sym typeface="Permanent Marker"/>
              </a:defRPr>
            </a:lvl2pPr>
            <a:lvl3pPr lvl="2" algn="ctr" rtl="0">
              <a:spcBef>
                <a:spcPts val="0"/>
              </a:spcBef>
              <a:spcAft>
                <a:spcPts val="0"/>
              </a:spcAft>
              <a:buSzPts val="2400"/>
              <a:buFont typeface="Permanent Marker"/>
              <a:buNone/>
              <a:defRPr sz="2400">
                <a:latin typeface="Permanent Marker"/>
                <a:ea typeface="Permanent Marker"/>
                <a:cs typeface="Permanent Marker"/>
                <a:sym typeface="Permanent Marker"/>
              </a:defRPr>
            </a:lvl3pPr>
            <a:lvl4pPr lvl="3" algn="ctr" rtl="0">
              <a:spcBef>
                <a:spcPts val="0"/>
              </a:spcBef>
              <a:spcAft>
                <a:spcPts val="0"/>
              </a:spcAft>
              <a:buSzPts val="2400"/>
              <a:buFont typeface="Permanent Marker"/>
              <a:buNone/>
              <a:defRPr sz="2400">
                <a:latin typeface="Permanent Marker"/>
                <a:ea typeface="Permanent Marker"/>
                <a:cs typeface="Permanent Marker"/>
                <a:sym typeface="Permanent Marker"/>
              </a:defRPr>
            </a:lvl4pPr>
            <a:lvl5pPr lvl="4" algn="ctr" rtl="0">
              <a:spcBef>
                <a:spcPts val="0"/>
              </a:spcBef>
              <a:spcAft>
                <a:spcPts val="0"/>
              </a:spcAft>
              <a:buSzPts val="2400"/>
              <a:buFont typeface="Permanent Marker"/>
              <a:buNone/>
              <a:defRPr sz="2400">
                <a:latin typeface="Permanent Marker"/>
                <a:ea typeface="Permanent Marker"/>
                <a:cs typeface="Permanent Marker"/>
                <a:sym typeface="Permanent Marker"/>
              </a:defRPr>
            </a:lvl5pPr>
            <a:lvl6pPr lvl="5" algn="ctr" rtl="0">
              <a:spcBef>
                <a:spcPts val="0"/>
              </a:spcBef>
              <a:spcAft>
                <a:spcPts val="0"/>
              </a:spcAft>
              <a:buSzPts val="2400"/>
              <a:buFont typeface="Permanent Marker"/>
              <a:buNone/>
              <a:defRPr sz="2400">
                <a:latin typeface="Permanent Marker"/>
                <a:ea typeface="Permanent Marker"/>
                <a:cs typeface="Permanent Marker"/>
                <a:sym typeface="Permanent Marker"/>
              </a:defRPr>
            </a:lvl6pPr>
            <a:lvl7pPr lvl="6" algn="ctr" rtl="0">
              <a:spcBef>
                <a:spcPts val="0"/>
              </a:spcBef>
              <a:spcAft>
                <a:spcPts val="0"/>
              </a:spcAft>
              <a:buSzPts val="2400"/>
              <a:buFont typeface="Permanent Marker"/>
              <a:buNone/>
              <a:defRPr sz="2400">
                <a:latin typeface="Permanent Marker"/>
                <a:ea typeface="Permanent Marker"/>
                <a:cs typeface="Permanent Marker"/>
                <a:sym typeface="Permanent Marker"/>
              </a:defRPr>
            </a:lvl7pPr>
            <a:lvl8pPr lvl="7" algn="ctr" rtl="0">
              <a:spcBef>
                <a:spcPts val="0"/>
              </a:spcBef>
              <a:spcAft>
                <a:spcPts val="0"/>
              </a:spcAft>
              <a:buSzPts val="2400"/>
              <a:buFont typeface="Permanent Marker"/>
              <a:buNone/>
              <a:defRPr sz="2400">
                <a:latin typeface="Permanent Marker"/>
                <a:ea typeface="Permanent Marker"/>
                <a:cs typeface="Permanent Marker"/>
                <a:sym typeface="Permanent Marker"/>
              </a:defRPr>
            </a:lvl8pPr>
            <a:lvl9pPr lvl="8" algn="ctr" rtl="0">
              <a:spcBef>
                <a:spcPts val="0"/>
              </a:spcBef>
              <a:spcAft>
                <a:spcPts val="0"/>
              </a:spcAft>
              <a:buSzPts val="2400"/>
              <a:buFont typeface="Permanent Marker"/>
              <a:buNone/>
              <a:defRPr sz="2400">
                <a:latin typeface="Permanent Marker"/>
                <a:ea typeface="Permanent Marker"/>
                <a:cs typeface="Permanent Marker"/>
                <a:sym typeface="Permanent Marker"/>
              </a:defRPr>
            </a:lvl9pPr>
          </a:lstStyle>
          <a:p>
            <a:endParaRPr dirty="0"/>
          </a:p>
        </p:txBody>
      </p:sp>
      <p:sp>
        <p:nvSpPr>
          <p:cNvPr id="59" name="Google Shape;59;p4"/>
          <p:cNvSpPr txBox="1">
            <a:spLocks noGrp="1"/>
          </p:cNvSpPr>
          <p:nvPr>
            <p:ph type="subTitle" idx="1"/>
          </p:nvPr>
        </p:nvSpPr>
        <p:spPr>
          <a:xfrm>
            <a:off x="114145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0" name="Google Shape;60;p4"/>
          <p:cNvSpPr txBox="1">
            <a:spLocks noGrp="1"/>
          </p:cNvSpPr>
          <p:nvPr>
            <p:ph type="subTitle" idx="6"/>
          </p:nvPr>
        </p:nvSpPr>
        <p:spPr>
          <a:xfrm>
            <a:off x="293047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1" name="Google Shape;61;p4"/>
          <p:cNvSpPr txBox="1">
            <a:spLocks noGrp="1"/>
          </p:cNvSpPr>
          <p:nvPr>
            <p:ph type="subTitle" idx="7"/>
          </p:nvPr>
        </p:nvSpPr>
        <p:spPr>
          <a:xfrm>
            <a:off x="471950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2" name="Google Shape;62;p4"/>
          <p:cNvSpPr txBox="1">
            <a:spLocks noGrp="1"/>
          </p:cNvSpPr>
          <p:nvPr>
            <p:ph type="subTitle" idx="8"/>
          </p:nvPr>
        </p:nvSpPr>
        <p:spPr>
          <a:xfrm>
            <a:off x="6508575" y="368260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3" name="Google Shape;63;p4"/>
          <p:cNvSpPr txBox="1">
            <a:spLocks noGrp="1"/>
          </p:cNvSpPr>
          <p:nvPr>
            <p:ph type="subTitle" idx="9"/>
          </p:nvPr>
        </p:nvSpPr>
        <p:spPr>
          <a:xfrm>
            <a:off x="471952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BIG_NUMBER_1_1_1">
    <p:spTree>
      <p:nvGrpSpPr>
        <p:cNvPr id="1" name="Shape 80"/>
        <p:cNvGrpSpPr/>
        <p:nvPr/>
      </p:nvGrpSpPr>
      <p:grpSpPr>
        <a:xfrm>
          <a:off x="0" y="0"/>
          <a:ext cx="0" cy="0"/>
          <a:chOff x="0" y="0"/>
          <a:chExt cx="0" cy="0"/>
        </a:xfrm>
      </p:grpSpPr>
      <p:grpSp>
        <p:nvGrpSpPr>
          <p:cNvPr id="81" name="Google Shape;81;p6"/>
          <p:cNvGrpSpPr/>
          <p:nvPr/>
        </p:nvGrpSpPr>
        <p:grpSpPr>
          <a:xfrm>
            <a:off x="-12452" y="310275"/>
            <a:ext cx="9180800" cy="4538300"/>
            <a:chOff x="-12452" y="310275"/>
            <a:chExt cx="9180800" cy="4538300"/>
          </a:xfrm>
        </p:grpSpPr>
        <p:cxnSp>
          <p:nvCxnSpPr>
            <p:cNvPr id="82" name="Google Shape;82;p6"/>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3" name="Google Shape;83;p6"/>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4" name="Google Shape;84;p6"/>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5" name="Google Shape;85;p6"/>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6" name="Google Shape;86;p6"/>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7" name="Google Shape;87;p6"/>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8" name="Google Shape;88;p6"/>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9" name="Google Shape;89;p6"/>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0" name="Google Shape;90;p6"/>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1" name="Google Shape;91;p6"/>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2" name="Google Shape;92;p6"/>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3" name="Google Shape;93;p6"/>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94" name="Google Shape;94;p6"/>
          <p:cNvSpPr txBox="1">
            <a:spLocks noGrp="1"/>
          </p:cNvSpPr>
          <p:nvPr>
            <p:ph type="ctrTitle"/>
          </p:nvPr>
        </p:nvSpPr>
        <p:spPr>
          <a:xfrm>
            <a:off x="2008800" y="3897038"/>
            <a:ext cx="5126400" cy="38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Font typeface="Comfortaa"/>
              <a:buNone/>
              <a:defRPr sz="1100">
                <a:latin typeface="Comfortaa"/>
                <a:ea typeface="Comfortaa"/>
                <a:cs typeface="Comfortaa"/>
                <a:sym typeface="Comfortaa"/>
              </a:defRPr>
            </a:lvl1pPr>
            <a:lvl2pPr lvl="1" rtl="0">
              <a:spcBef>
                <a:spcPts val="0"/>
              </a:spcBef>
              <a:spcAft>
                <a:spcPts val="0"/>
              </a:spcAft>
              <a:buSzPts val="3000"/>
              <a:buFont typeface="Comfortaa"/>
              <a:buNone/>
              <a:defRPr sz="3000">
                <a:latin typeface="Comfortaa"/>
                <a:ea typeface="Comfortaa"/>
                <a:cs typeface="Comfortaa"/>
                <a:sym typeface="Comfortaa"/>
              </a:defRPr>
            </a:lvl2pPr>
            <a:lvl3pPr lvl="2" rtl="0">
              <a:spcBef>
                <a:spcPts val="0"/>
              </a:spcBef>
              <a:spcAft>
                <a:spcPts val="0"/>
              </a:spcAft>
              <a:buSzPts val="3000"/>
              <a:buFont typeface="Comfortaa"/>
              <a:buNone/>
              <a:defRPr sz="3000">
                <a:latin typeface="Comfortaa"/>
                <a:ea typeface="Comfortaa"/>
                <a:cs typeface="Comfortaa"/>
                <a:sym typeface="Comfortaa"/>
              </a:defRPr>
            </a:lvl3pPr>
            <a:lvl4pPr lvl="3" rtl="0">
              <a:spcBef>
                <a:spcPts val="0"/>
              </a:spcBef>
              <a:spcAft>
                <a:spcPts val="0"/>
              </a:spcAft>
              <a:buSzPts val="3000"/>
              <a:buFont typeface="Comfortaa"/>
              <a:buNone/>
              <a:defRPr sz="3000">
                <a:latin typeface="Comfortaa"/>
                <a:ea typeface="Comfortaa"/>
                <a:cs typeface="Comfortaa"/>
                <a:sym typeface="Comfortaa"/>
              </a:defRPr>
            </a:lvl4pPr>
            <a:lvl5pPr lvl="4" rtl="0">
              <a:spcBef>
                <a:spcPts val="0"/>
              </a:spcBef>
              <a:spcAft>
                <a:spcPts val="0"/>
              </a:spcAft>
              <a:buSzPts val="3000"/>
              <a:buFont typeface="Comfortaa"/>
              <a:buNone/>
              <a:defRPr sz="3000">
                <a:latin typeface="Comfortaa"/>
                <a:ea typeface="Comfortaa"/>
                <a:cs typeface="Comfortaa"/>
                <a:sym typeface="Comfortaa"/>
              </a:defRPr>
            </a:lvl5pPr>
            <a:lvl6pPr lvl="5" rtl="0">
              <a:spcBef>
                <a:spcPts val="0"/>
              </a:spcBef>
              <a:spcAft>
                <a:spcPts val="0"/>
              </a:spcAft>
              <a:buSzPts val="3000"/>
              <a:buFont typeface="Comfortaa"/>
              <a:buNone/>
              <a:defRPr sz="3000">
                <a:latin typeface="Comfortaa"/>
                <a:ea typeface="Comfortaa"/>
                <a:cs typeface="Comfortaa"/>
                <a:sym typeface="Comfortaa"/>
              </a:defRPr>
            </a:lvl6pPr>
            <a:lvl7pPr lvl="6" rtl="0">
              <a:spcBef>
                <a:spcPts val="0"/>
              </a:spcBef>
              <a:spcAft>
                <a:spcPts val="0"/>
              </a:spcAft>
              <a:buSzPts val="3000"/>
              <a:buFont typeface="Comfortaa"/>
              <a:buNone/>
              <a:defRPr sz="3000">
                <a:latin typeface="Comfortaa"/>
                <a:ea typeface="Comfortaa"/>
                <a:cs typeface="Comfortaa"/>
                <a:sym typeface="Comfortaa"/>
              </a:defRPr>
            </a:lvl7pPr>
            <a:lvl8pPr lvl="7" rtl="0">
              <a:spcBef>
                <a:spcPts val="0"/>
              </a:spcBef>
              <a:spcAft>
                <a:spcPts val="0"/>
              </a:spcAft>
              <a:buSzPts val="3000"/>
              <a:buFont typeface="Comfortaa"/>
              <a:buNone/>
              <a:defRPr sz="3000">
                <a:latin typeface="Comfortaa"/>
                <a:ea typeface="Comfortaa"/>
                <a:cs typeface="Comfortaa"/>
                <a:sym typeface="Comfortaa"/>
              </a:defRPr>
            </a:lvl8pPr>
            <a:lvl9pPr lvl="8" rtl="0">
              <a:spcBef>
                <a:spcPts val="0"/>
              </a:spcBef>
              <a:spcAft>
                <a:spcPts val="0"/>
              </a:spcAft>
              <a:buSzPts val="3000"/>
              <a:buFont typeface="Comfortaa"/>
              <a:buNone/>
              <a:defRPr sz="3000">
                <a:latin typeface="Comfortaa"/>
                <a:ea typeface="Comfortaa"/>
                <a:cs typeface="Comfortaa"/>
                <a:sym typeface="Comfortaa"/>
              </a:defRPr>
            </a:lvl9pPr>
          </a:lstStyle>
          <a:p>
            <a:endParaRPr/>
          </a:p>
        </p:txBody>
      </p:sp>
      <p:sp>
        <p:nvSpPr>
          <p:cNvPr id="95" name="Google Shape;95;p6"/>
          <p:cNvSpPr txBox="1">
            <a:spLocks noGrp="1"/>
          </p:cNvSpPr>
          <p:nvPr>
            <p:ph type="subTitle" idx="1"/>
          </p:nvPr>
        </p:nvSpPr>
        <p:spPr>
          <a:xfrm>
            <a:off x="1914750" y="1401975"/>
            <a:ext cx="5314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S">
  <p:cSld name="BLANK_2_1">
    <p:spTree>
      <p:nvGrpSpPr>
        <p:cNvPr id="1" name="Shape 158"/>
        <p:cNvGrpSpPr/>
        <p:nvPr/>
      </p:nvGrpSpPr>
      <p:grpSpPr>
        <a:xfrm>
          <a:off x="0" y="0"/>
          <a:ext cx="0" cy="0"/>
          <a:chOff x="0" y="0"/>
          <a:chExt cx="0" cy="0"/>
        </a:xfrm>
      </p:grpSpPr>
      <p:grpSp>
        <p:nvGrpSpPr>
          <p:cNvPr id="159" name="Google Shape;159;p11"/>
          <p:cNvGrpSpPr/>
          <p:nvPr/>
        </p:nvGrpSpPr>
        <p:grpSpPr>
          <a:xfrm>
            <a:off x="-12452" y="310275"/>
            <a:ext cx="9180800" cy="4538300"/>
            <a:chOff x="-12452" y="310275"/>
            <a:chExt cx="9180800" cy="4538300"/>
          </a:xfrm>
        </p:grpSpPr>
        <p:cxnSp>
          <p:nvCxnSpPr>
            <p:cNvPr id="160" name="Google Shape;160;p11"/>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1" name="Google Shape;161;p11"/>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2" name="Google Shape;162;p11"/>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3" name="Google Shape;163;p11"/>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4" name="Google Shape;164;p11"/>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5" name="Google Shape;165;p11"/>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6" name="Google Shape;166;p11"/>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7" name="Google Shape;167;p11"/>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8" name="Google Shape;168;p11"/>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9" name="Google Shape;169;p11"/>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70" name="Google Shape;170;p11"/>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71" name="Google Shape;171;p11"/>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172" name="Google Shape;172;p11"/>
          <p:cNvSpPr txBox="1">
            <a:spLocks noGrp="1"/>
          </p:cNvSpPr>
          <p:nvPr>
            <p:ph type="title" hasCustomPrompt="1"/>
          </p:nvPr>
        </p:nvSpPr>
        <p:spPr>
          <a:xfrm>
            <a:off x="2501250" y="7009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s-419" dirty="0"/>
              <a:t>Title</a:t>
            </a:r>
            <a:endParaRPr dirty="0"/>
          </a:p>
        </p:txBody>
      </p:sp>
      <p:sp>
        <p:nvSpPr>
          <p:cNvPr id="173" name="Google Shape;173;p11"/>
          <p:cNvSpPr txBox="1">
            <a:spLocks noGrp="1"/>
          </p:cNvSpPr>
          <p:nvPr>
            <p:ph type="title" idx="2" hasCustomPrompt="1"/>
          </p:nvPr>
        </p:nvSpPr>
        <p:spPr>
          <a:xfrm>
            <a:off x="2501250" y="21106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s-419" dirty="0"/>
              <a:t>Title</a:t>
            </a:r>
            <a:endParaRPr dirty="0"/>
          </a:p>
        </p:txBody>
      </p:sp>
      <p:sp>
        <p:nvSpPr>
          <p:cNvPr id="174" name="Google Shape;174;p11"/>
          <p:cNvSpPr txBox="1">
            <a:spLocks noGrp="1"/>
          </p:cNvSpPr>
          <p:nvPr>
            <p:ph type="title" idx="3" hasCustomPrompt="1"/>
          </p:nvPr>
        </p:nvSpPr>
        <p:spPr>
          <a:xfrm>
            <a:off x="2501250" y="35203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s-419" dirty="0"/>
              <a:t>Title</a:t>
            </a:r>
            <a:endParaRPr dirty="0"/>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2">
  <p:cSld name="BIG_NUMBER_1_1_2_2">
    <p:spTree>
      <p:nvGrpSpPr>
        <p:cNvPr id="1" name="Shape 229"/>
        <p:cNvGrpSpPr/>
        <p:nvPr/>
      </p:nvGrpSpPr>
      <p:grpSpPr>
        <a:xfrm>
          <a:off x="0" y="0"/>
          <a:ext cx="0" cy="0"/>
          <a:chOff x="0" y="0"/>
          <a:chExt cx="0" cy="0"/>
        </a:xfrm>
      </p:grpSpPr>
      <p:grpSp>
        <p:nvGrpSpPr>
          <p:cNvPr id="230" name="Google Shape;230;p15"/>
          <p:cNvGrpSpPr/>
          <p:nvPr/>
        </p:nvGrpSpPr>
        <p:grpSpPr>
          <a:xfrm>
            <a:off x="-12452" y="310275"/>
            <a:ext cx="9180800" cy="4538300"/>
            <a:chOff x="-12452" y="310275"/>
            <a:chExt cx="9180800" cy="4538300"/>
          </a:xfrm>
        </p:grpSpPr>
        <p:cxnSp>
          <p:nvCxnSpPr>
            <p:cNvPr id="231" name="Google Shape;231;p15"/>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2" name="Google Shape;232;p15"/>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3" name="Google Shape;233;p15"/>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4" name="Google Shape;234;p15"/>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5" name="Google Shape;235;p15"/>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6" name="Google Shape;236;p15"/>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7" name="Google Shape;237;p15"/>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8" name="Google Shape;238;p15"/>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9" name="Google Shape;239;p15"/>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0" name="Google Shape;240;p15"/>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1" name="Google Shape;241;p15"/>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2" name="Google Shape;242;p15"/>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43" name="Google Shape;243;p15"/>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amp; CREDITS">
  <p:cSld name="BIG_NUMBER_1_1_3">
    <p:spTree>
      <p:nvGrpSpPr>
        <p:cNvPr id="1" name="Shape 271"/>
        <p:cNvGrpSpPr/>
        <p:nvPr/>
      </p:nvGrpSpPr>
      <p:grpSpPr>
        <a:xfrm>
          <a:off x="0" y="0"/>
          <a:ext cx="0" cy="0"/>
          <a:chOff x="0" y="0"/>
          <a:chExt cx="0" cy="0"/>
        </a:xfrm>
      </p:grpSpPr>
      <p:grpSp>
        <p:nvGrpSpPr>
          <p:cNvPr id="272" name="Google Shape;272;p17"/>
          <p:cNvGrpSpPr/>
          <p:nvPr/>
        </p:nvGrpSpPr>
        <p:grpSpPr>
          <a:xfrm>
            <a:off x="-12452" y="310275"/>
            <a:ext cx="9180800" cy="4538300"/>
            <a:chOff x="-12452" y="310275"/>
            <a:chExt cx="9180800" cy="4538300"/>
          </a:xfrm>
        </p:grpSpPr>
        <p:cxnSp>
          <p:nvCxnSpPr>
            <p:cNvPr id="273" name="Google Shape;273;p17"/>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4" name="Google Shape;274;p17"/>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5" name="Google Shape;275;p17"/>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6" name="Google Shape;276;p17"/>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7" name="Google Shape;277;p17"/>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8" name="Google Shape;278;p17"/>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9" name="Google Shape;279;p17"/>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0" name="Google Shape;280;p17"/>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1" name="Google Shape;281;p17"/>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2" name="Google Shape;282;p17"/>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3" name="Google Shape;283;p17"/>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4" name="Google Shape;284;p17"/>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85" name="Google Shape;285;p17"/>
          <p:cNvSpPr txBox="1">
            <a:spLocks noGrp="1"/>
          </p:cNvSpPr>
          <p:nvPr>
            <p:ph type="ctrTitle"/>
          </p:nvPr>
        </p:nvSpPr>
        <p:spPr>
          <a:xfrm>
            <a:off x="939525" y="897850"/>
            <a:ext cx="5126400" cy="732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
        <p:nvSpPr>
          <p:cNvPr id="286" name="Google Shape;286;p17"/>
          <p:cNvSpPr txBox="1">
            <a:spLocks noGrp="1"/>
          </p:cNvSpPr>
          <p:nvPr>
            <p:ph type="subTitle" idx="1"/>
          </p:nvPr>
        </p:nvSpPr>
        <p:spPr>
          <a:xfrm>
            <a:off x="939525" y="2054550"/>
            <a:ext cx="2916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689803"/>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ULLET POINTS">
  <p:cSld name="1_TITLE + BULLET POINTS">
    <p:spTree>
      <p:nvGrpSpPr>
        <p:cNvPr id="1" name="Shape 288"/>
        <p:cNvGrpSpPr/>
        <p:nvPr/>
      </p:nvGrpSpPr>
      <p:grpSpPr>
        <a:xfrm>
          <a:off x="0" y="0"/>
          <a:ext cx="0" cy="0"/>
          <a:chOff x="0" y="0"/>
          <a:chExt cx="0" cy="0"/>
        </a:xfrm>
      </p:grpSpPr>
      <p:grpSp>
        <p:nvGrpSpPr>
          <p:cNvPr id="289" name="Google Shape;289;p18"/>
          <p:cNvGrpSpPr/>
          <p:nvPr/>
        </p:nvGrpSpPr>
        <p:grpSpPr>
          <a:xfrm>
            <a:off x="-12452" y="310275"/>
            <a:ext cx="9180800" cy="4538300"/>
            <a:chOff x="-12452" y="310275"/>
            <a:chExt cx="9180800" cy="4538300"/>
          </a:xfrm>
        </p:grpSpPr>
        <p:cxnSp>
          <p:nvCxnSpPr>
            <p:cNvPr id="290" name="Google Shape;290;p18"/>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1" name="Google Shape;291;p18"/>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2" name="Google Shape;292;p18"/>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3" name="Google Shape;293;p18"/>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4" name="Google Shape;294;p18"/>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5" name="Google Shape;295;p18"/>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6" name="Google Shape;296;p18"/>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7" name="Google Shape;297;p18"/>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8" name="Google Shape;298;p18"/>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9" name="Google Shape;299;p18"/>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0" name="Google Shape;300;p18"/>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1" name="Google Shape;301;p18"/>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302" name="Google Shape;302;p18"/>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
        <p:nvSpPr>
          <p:cNvPr id="303" name="Google Shape;303;p18"/>
          <p:cNvSpPr txBox="1">
            <a:spLocks noGrp="1"/>
          </p:cNvSpPr>
          <p:nvPr>
            <p:ph type="body" idx="1"/>
          </p:nvPr>
        </p:nvSpPr>
        <p:spPr>
          <a:xfrm>
            <a:off x="1109663" y="1543050"/>
            <a:ext cx="3314700" cy="3121200"/>
          </a:xfrm>
          <a:prstGeom prst="rect">
            <a:avLst/>
          </a:prstGeom>
        </p:spPr>
        <p:txBody>
          <a:bodyPr spcFirstLastPara="1" wrap="square" lIns="91425" tIns="91425" rIns="91425" bIns="91425" anchor="t" anchorCtr="0">
            <a:noAutofit/>
          </a:bodyPr>
          <a:lstStyle>
            <a:lvl1pPr marL="457200" lvl="0" indent="-298450" rtl="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rtl="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
        <p:nvSpPr>
          <p:cNvPr id="304" name="Google Shape;304;p18"/>
          <p:cNvSpPr txBox="1">
            <a:spLocks noGrp="1"/>
          </p:cNvSpPr>
          <p:nvPr>
            <p:ph type="body" idx="2"/>
          </p:nvPr>
        </p:nvSpPr>
        <p:spPr>
          <a:xfrm>
            <a:off x="4719638" y="1543050"/>
            <a:ext cx="3314700" cy="3121200"/>
          </a:xfrm>
          <a:prstGeom prst="rect">
            <a:avLst/>
          </a:prstGeom>
        </p:spPr>
        <p:txBody>
          <a:bodyPr spcFirstLastPara="1" wrap="square" lIns="91425" tIns="91425" rIns="91425" bIns="91425" anchor="t" anchorCtr="0">
            <a:noAutofit/>
          </a:bodyPr>
          <a:lstStyle>
            <a:lvl1pPr marL="457200" lvl="0" indent="-298450" rtl="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rtl="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Tree>
    <p:extLst>
      <p:ext uri="{BB962C8B-B14F-4D97-AF65-F5344CB8AC3E}">
        <p14:creationId xmlns:p14="http://schemas.microsoft.com/office/powerpoint/2010/main" val="1850040576"/>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Permanent Marker"/>
              <a:buNone/>
              <a:defRPr sz="2800">
                <a:latin typeface="Permanent Marker"/>
                <a:ea typeface="Permanent Marker"/>
                <a:cs typeface="Permanent Marker"/>
                <a:sym typeface="Permanent Marker"/>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3" r:id="rId6"/>
    <p:sldLayoutId id="2147483670" r:id="rId7"/>
    <p:sldLayoutId id="2147483671" r:id="rId8"/>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7.xml"/><Relationship Id="rId7" Type="http://schemas.openxmlformats.org/officeDocument/2006/relationships/slide" Target="slide21.xml"/><Relationship Id="rId2" Type="http://schemas.openxmlformats.org/officeDocument/2006/relationships/slide" Target="slide16.xml"/><Relationship Id="rId1" Type="http://schemas.openxmlformats.org/officeDocument/2006/relationships/slideLayout" Target="../slideLayouts/slideLayout1.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slide" Target="slide1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slide" Target="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slide" Target="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slide" Target="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slide" Target="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slide" Target="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slide" Target="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0.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15.xml"/><Relationship Id="rId16"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0.png"/><Relationship Id="rId9" Type="http://schemas.openxmlformats.org/officeDocument/2006/relationships/image" Target="../media/image30.png"/><Relationship Id="rId1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07/relationships/hdphoto" Target="../media/hdphoto1.wdp"/><Relationship Id="rId7"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hand-drawn-icons-collection_831930.ht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www.microsoft.com/en-us/research/wp-content/uploads/2016/02/CACM_hashing.pdf" TargetMode="External"/><Relationship Id="rId5" Type="http://schemas.openxmlformats.org/officeDocument/2006/relationships/hyperlink" Target="https://link.springer.com/article/10.1023/A:1009606706736" TargetMode="External"/><Relationship Id="rId4" Type="http://schemas.openxmlformats.org/officeDocument/2006/relationships/hyperlink" Target="https://arxiv.org/pdf/1512.00567v3.pdf"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27"/>
          <p:cNvSpPr/>
          <p:nvPr/>
        </p:nvSpPr>
        <p:spPr>
          <a:xfrm>
            <a:off x="1737968" y="928527"/>
            <a:ext cx="5753100" cy="2567700"/>
          </a:xfrm>
          <a:prstGeom prst="roundRect">
            <a:avLst>
              <a:gd name="adj" fmla="val 13942"/>
            </a:avLst>
          </a:prstGeom>
          <a:solidFill>
            <a:srgbClr val="DB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7"/>
          <p:cNvSpPr txBox="1">
            <a:spLocks noGrp="1"/>
          </p:cNvSpPr>
          <p:nvPr>
            <p:ph type="ctrTitle"/>
          </p:nvPr>
        </p:nvSpPr>
        <p:spPr>
          <a:xfrm>
            <a:off x="146898" y="4683565"/>
            <a:ext cx="4252609" cy="38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 dirty="0">
                <a:latin typeface="Comfortaa"/>
                <a:sym typeface="Comfortaa"/>
              </a:rPr>
              <a:t>—  </a:t>
            </a:r>
            <a:r>
              <a:rPr lang="en" sz="900" dirty="0"/>
              <a:t>Students: F. Minutella | A Schiavo | M. Daole | M. G</a:t>
            </a:r>
            <a:r>
              <a:rPr lang="es-419" sz="900" dirty="0"/>
              <a:t>ómez</a:t>
            </a:r>
            <a:r>
              <a:rPr lang="en" sz="900" dirty="0"/>
              <a:t>      </a:t>
            </a:r>
            <a:r>
              <a:rPr lang="it-IT" sz="900" dirty="0"/>
              <a:t>||</a:t>
            </a:r>
            <a:endParaRPr sz="900" dirty="0"/>
          </a:p>
        </p:txBody>
      </p:sp>
      <p:sp>
        <p:nvSpPr>
          <p:cNvPr id="711" name="Google Shape;711;p27"/>
          <p:cNvSpPr txBox="1">
            <a:spLocks noGrp="1"/>
          </p:cNvSpPr>
          <p:nvPr>
            <p:ph type="subTitle" idx="1"/>
          </p:nvPr>
        </p:nvSpPr>
        <p:spPr>
          <a:xfrm>
            <a:off x="1913580" y="1432734"/>
            <a:ext cx="5314500" cy="16002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4800" dirty="0"/>
              <a:t>Sketches</a:t>
            </a:r>
            <a:r>
              <a:rPr lang="en" dirty="0"/>
              <a:t> </a:t>
            </a:r>
            <a:r>
              <a:rPr lang="en" sz="2800" dirty="0"/>
              <a:t>Recognition</a:t>
            </a:r>
            <a:endParaRPr dirty="0"/>
          </a:p>
        </p:txBody>
      </p:sp>
      <p:sp>
        <p:nvSpPr>
          <p:cNvPr id="713" name="Google Shape;713;p27"/>
          <p:cNvSpPr/>
          <p:nvPr/>
        </p:nvSpPr>
        <p:spPr>
          <a:xfrm rot="5400000">
            <a:off x="3231160" y="-725757"/>
            <a:ext cx="2719813" cy="5876268"/>
          </a:xfrm>
          <a:custGeom>
            <a:avLst/>
            <a:gdLst/>
            <a:ahLst/>
            <a:cxnLst/>
            <a:rect l="l" t="t" r="r" b="b"/>
            <a:pathLst>
              <a:path w="65863" h="92137" extrusionOk="0">
                <a:moveTo>
                  <a:pt x="32655" y="958"/>
                </a:moveTo>
                <a:cubicBezTo>
                  <a:pt x="32876" y="958"/>
                  <a:pt x="33088" y="1031"/>
                  <a:pt x="33295" y="1057"/>
                </a:cubicBezTo>
                <a:cubicBezTo>
                  <a:pt x="33541" y="1089"/>
                  <a:pt x="33787" y="1098"/>
                  <a:pt x="34032" y="1098"/>
                </a:cubicBezTo>
                <a:cubicBezTo>
                  <a:pt x="34416" y="1098"/>
                  <a:pt x="34798" y="1075"/>
                  <a:pt x="35181" y="1075"/>
                </a:cubicBezTo>
                <a:cubicBezTo>
                  <a:pt x="35282" y="1075"/>
                  <a:pt x="35382" y="1076"/>
                  <a:pt x="35483" y="1080"/>
                </a:cubicBezTo>
                <a:cubicBezTo>
                  <a:pt x="36600" y="1124"/>
                  <a:pt x="37718" y="1205"/>
                  <a:pt x="38846" y="1205"/>
                </a:cubicBezTo>
                <a:cubicBezTo>
                  <a:pt x="38948" y="1205"/>
                  <a:pt x="39051" y="1204"/>
                  <a:pt x="39154" y="1203"/>
                </a:cubicBezTo>
                <a:cubicBezTo>
                  <a:pt x="39316" y="1200"/>
                  <a:pt x="39478" y="1199"/>
                  <a:pt x="39640" y="1199"/>
                </a:cubicBezTo>
                <a:cubicBezTo>
                  <a:pt x="40163" y="1199"/>
                  <a:pt x="40690" y="1209"/>
                  <a:pt x="41214" y="1209"/>
                </a:cubicBezTo>
                <a:cubicBezTo>
                  <a:pt x="41389" y="1209"/>
                  <a:pt x="41563" y="1208"/>
                  <a:pt x="41737" y="1205"/>
                </a:cubicBezTo>
                <a:cubicBezTo>
                  <a:pt x="43184" y="1181"/>
                  <a:pt x="44631" y="1214"/>
                  <a:pt x="46082" y="1138"/>
                </a:cubicBezTo>
                <a:cubicBezTo>
                  <a:pt x="46292" y="1127"/>
                  <a:pt x="46515" y="1117"/>
                  <a:pt x="46745" y="1117"/>
                </a:cubicBezTo>
                <a:cubicBezTo>
                  <a:pt x="47157" y="1117"/>
                  <a:pt x="47590" y="1150"/>
                  <a:pt x="48013" y="1271"/>
                </a:cubicBezTo>
                <a:cubicBezTo>
                  <a:pt x="48120" y="1301"/>
                  <a:pt x="48239" y="1312"/>
                  <a:pt x="48364" y="1312"/>
                </a:cubicBezTo>
                <a:cubicBezTo>
                  <a:pt x="48626" y="1312"/>
                  <a:pt x="48920" y="1267"/>
                  <a:pt x="49209" y="1267"/>
                </a:cubicBezTo>
                <a:cubicBezTo>
                  <a:pt x="49338" y="1267"/>
                  <a:pt x="49467" y="1276"/>
                  <a:pt x="49591" y="1302"/>
                </a:cubicBezTo>
                <a:cubicBezTo>
                  <a:pt x="50530" y="1496"/>
                  <a:pt x="51515" y="1491"/>
                  <a:pt x="52473" y="1673"/>
                </a:cubicBezTo>
                <a:cubicBezTo>
                  <a:pt x="53312" y="1833"/>
                  <a:pt x="54174" y="2005"/>
                  <a:pt x="55071" y="2055"/>
                </a:cubicBezTo>
                <a:cubicBezTo>
                  <a:pt x="55996" y="2105"/>
                  <a:pt x="57003" y="2182"/>
                  <a:pt x="57756" y="2558"/>
                </a:cubicBezTo>
                <a:cubicBezTo>
                  <a:pt x="58384" y="2871"/>
                  <a:pt x="59141" y="3103"/>
                  <a:pt x="59576" y="3639"/>
                </a:cubicBezTo>
                <a:cubicBezTo>
                  <a:pt x="59971" y="4129"/>
                  <a:pt x="60415" y="4606"/>
                  <a:pt x="60854" y="5080"/>
                </a:cubicBezTo>
                <a:cubicBezTo>
                  <a:pt x="61245" y="5503"/>
                  <a:pt x="61151" y="6036"/>
                  <a:pt x="61508" y="6454"/>
                </a:cubicBezTo>
                <a:cubicBezTo>
                  <a:pt x="62068" y="7112"/>
                  <a:pt x="61698" y="7875"/>
                  <a:pt x="62034" y="8581"/>
                </a:cubicBezTo>
                <a:cubicBezTo>
                  <a:pt x="62249" y="9032"/>
                  <a:pt x="62370" y="9574"/>
                  <a:pt x="62414" y="10101"/>
                </a:cubicBezTo>
                <a:cubicBezTo>
                  <a:pt x="62453" y="10557"/>
                  <a:pt x="62056" y="11096"/>
                  <a:pt x="62658" y="11510"/>
                </a:cubicBezTo>
                <a:cubicBezTo>
                  <a:pt x="62117" y="11790"/>
                  <a:pt x="62966" y="12221"/>
                  <a:pt x="62447" y="12503"/>
                </a:cubicBezTo>
                <a:cubicBezTo>
                  <a:pt x="62680" y="12709"/>
                  <a:pt x="62670" y="13063"/>
                  <a:pt x="62640" y="13195"/>
                </a:cubicBezTo>
                <a:cubicBezTo>
                  <a:pt x="62518" y="13722"/>
                  <a:pt x="62847" y="14206"/>
                  <a:pt x="62772" y="14700"/>
                </a:cubicBezTo>
                <a:cubicBezTo>
                  <a:pt x="62725" y="15011"/>
                  <a:pt x="62536" y="15293"/>
                  <a:pt x="63002" y="15517"/>
                </a:cubicBezTo>
                <a:cubicBezTo>
                  <a:pt x="63039" y="15535"/>
                  <a:pt x="63042" y="15651"/>
                  <a:pt x="63001" y="15682"/>
                </a:cubicBezTo>
                <a:cubicBezTo>
                  <a:pt x="62350" y="16164"/>
                  <a:pt x="62915" y="16662"/>
                  <a:pt x="62973" y="17150"/>
                </a:cubicBezTo>
                <a:cubicBezTo>
                  <a:pt x="62993" y="17314"/>
                  <a:pt x="62866" y="17459"/>
                  <a:pt x="62916" y="17609"/>
                </a:cubicBezTo>
                <a:cubicBezTo>
                  <a:pt x="63066" y="18065"/>
                  <a:pt x="63249" y="18516"/>
                  <a:pt x="63059" y="18990"/>
                </a:cubicBezTo>
                <a:cubicBezTo>
                  <a:pt x="63053" y="19003"/>
                  <a:pt x="63049" y="19027"/>
                  <a:pt x="63060" y="19035"/>
                </a:cubicBezTo>
                <a:cubicBezTo>
                  <a:pt x="63657" y="19486"/>
                  <a:pt x="63122" y="19997"/>
                  <a:pt x="63210" y="20479"/>
                </a:cubicBezTo>
                <a:cubicBezTo>
                  <a:pt x="63304" y="20990"/>
                  <a:pt x="63261" y="21515"/>
                  <a:pt x="63354" y="22028"/>
                </a:cubicBezTo>
                <a:cubicBezTo>
                  <a:pt x="63476" y="22692"/>
                  <a:pt x="63329" y="23349"/>
                  <a:pt x="63335" y="24008"/>
                </a:cubicBezTo>
                <a:cubicBezTo>
                  <a:pt x="63336" y="24054"/>
                  <a:pt x="63309" y="24116"/>
                  <a:pt x="63341" y="24146"/>
                </a:cubicBezTo>
                <a:cubicBezTo>
                  <a:pt x="63453" y="24254"/>
                  <a:pt x="63661" y="24339"/>
                  <a:pt x="63690" y="24453"/>
                </a:cubicBezTo>
                <a:cubicBezTo>
                  <a:pt x="63706" y="24515"/>
                  <a:pt x="63665" y="24531"/>
                  <a:pt x="63606" y="24531"/>
                </a:cubicBezTo>
                <a:cubicBezTo>
                  <a:pt x="63543" y="24531"/>
                  <a:pt x="63458" y="24512"/>
                  <a:pt x="63403" y="24512"/>
                </a:cubicBezTo>
                <a:cubicBezTo>
                  <a:pt x="63355" y="24512"/>
                  <a:pt x="63329" y="24526"/>
                  <a:pt x="63358" y="24580"/>
                </a:cubicBezTo>
                <a:cubicBezTo>
                  <a:pt x="63503" y="24853"/>
                  <a:pt x="63283" y="25127"/>
                  <a:pt x="63451" y="25383"/>
                </a:cubicBezTo>
                <a:cubicBezTo>
                  <a:pt x="63486" y="25438"/>
                  <a:pt x="63592" y="25509"/>
                  <a:pt x="63572" y="25537"/>
                </a:cubicBezTo>
                <a:cubicBezTo>
                  <a:pt x="63042" y="26277"/>
                  <a:pt x="63784" y="27642"/>
                  <a:pt x="63906" y="28448"/>
                </a:cubicBezTo>
                <a:cubicBezTo>
                  <a:pt x="64142" y="29996"/>
                  <a:pt x="63916" y="31704"/>
                  <a:pt x="63889" y="33267"/>
                </a:cubicBezTo>
                <a:lnTo>
                  <a:pt x="63800" y="38581"/>
                </a:lnTo>
                <a:cubicBezTo>
                  <a:pt x="63721" y="43326"/>
                  <a:pt x="63859" y="48070"/>
                  <a:pt x="64043" y="52811"/>
                </a:cubicBezTo>
                <a:cubicBezTo>
                  <a:pt x="64124" y="54881"/>
                  <a:pt x="64556" y="57249"/>
                  <a:pt x="64144" y="59284"/>
                </a:cubicBezTo>
                <a:cubicBezTo>
                  <a:pt x="63810" y="60940"/>
                  <a:pt x="63747" y="62392"/>
                  <a:pt x="64016" y="64094"/>
                </a:cubicBezTo>
                <a:cubicBezTo>
                  <a:pt x="64119" y="64740"/>
                  <a:pt x="64056" y="65376"/>
                  <a:pt x="64042" y="66017"/>
                </a:cubicBezTo>
                <a:cubicBezTo>
                  <a:pt x="64017" y="67125"/>
                  <a:pt x="63949" y="68232"/>
                  <a:pt x="64071" y="69340"/>
                </a:cubicBezTo>
                <a:cubicBezTo>
                  <a:pt x="64111" y="69698"/>
                  <a:pt x="64043" y="70083"/>
                  <a:pt x="64138" y="70430"/>
                </a:cubicBezTo>
                <a:cubicBezTo>
                  <a:pt x="64251" y="70844"/>
                  <a:pt x="64082" y="71272"/>
                  <a:pt x="64315" y="71666"/>
                </a:cubicBezTo>
                <a:cubicBezTo>
                  <a:pt x="64381" y="71777"/>
                  <a:pt x="64323" y="71840"/>
                  <a:pt x="64255" y="71918"/>
                </a:cubicBezTo>
                <a:cubicBezTo>
                  <a:pt x="64163" y="72028"/>
                  <a:pt x="63961" y="72144"/>
                  <a:pt x="64347" y="72192"/>
                </a:cubicBezTo>
                <a:cubicBezTo>
                  <a:pt x="64498" y="72210"/>
                  <a:pt x="64491" y="72385"/>
                  <a:pt x="64392" y="72420"/>
                </a:cubicBezTo>
                <a:cubicBezTo>
                  <a:pt x="63835" y="72622"/>
                  <a:pt x="64430" y="72904"/>
                  <a:pt x="64273" y="73126"/>
                </a:cubicBezTo>
                <a:cubicBezTo>
                  <a:pt x="64711" y="73201"/>
                  <a:pt x="64495" y="73539"/>
                  <a:pt x="64469" y="73605"/>
                </a:cubicBezTo>
                <a:cubicBezTo>
                  <a:pt x="64220" y="74268"/>
                  <a:pt x="64502" y="74929"/>
                  <a:pt x="64414" y="75582"/>
                </a:cubicBezTo>
                <a:cubicBezTo>
                  <a:pt x="64316" y="76315"/>
                  <a:pt x="64414" y="77044"/>
                  <a:pt x="64408" y="77773"/>
                </a:cubicBezTo>
                <a:cubicBezTo>
                  <a:pt x="64403" y="78602"/>
                  <a:pt x="64133" y="79435"/>
                  <a:pt x="64202" y="80257"/>
                </a:cubicBezTo>
                <a:cubicBezTo>
                  <a:pt x="64246" y="80787"/>
                  <a:pt x="63725" y="81316"/>
                  <a:pt x="64211" y="81834"/>
                </a:cubicBezTo>
                <a:cubicBezTo>
                  <a:pt x="63755" y="82253"/>
                  <a:pt x="64183" y="82741"/>
                  <a:pt x="63993" y="83199"/>
                </a:cubicBezTo>
                <a:cubicBezTo>
                  <a:pt x="63757" y="83765"/>
                  <a:pt x="63810" y="84375"/>
                  <a:pt x="63626" y="84961"/>
                </a:cubicBezTo>
                <a:cubicBezTo>
                  <a:pt x="63419" y="85621"/>
                  <a:pt x="63028" y="86225"/>
                  <a:pt x="62746" y="86857"/>
                </a:cubicBezTo>
                <a:cubicBezTo>
                  <a:pt x="62492" y="87421"/>
                  <a:pt x="61939" y="87757"/>
                  <a:pt x="61445" y="88140"/>
                </a:cubicBezTo>
                <a:cubicBezTo>
                  <a:pt x="61118" y="88395"/>
                  <a:pt x="60645" y="88593"/>
                  <a:pt x="60297" y="88825"/>
                </a:cubicBezTo>
                <a:cubicBezTo>
                  <a:pt x="59842" y="89129"/>
                  <a:pt x="59284" y="89243"/>
                  <a:pt x="58799" y="89468"/>
                </a:cubicBezTo>
                <a:cubicBezTo>
                  <a:pt x="58255" y="89719"/>
                  <a:pt x="57595" y="89907"/>
                  <a:pt x="56948" y="89907"/>
                </a:cubicBezTo>
                <a:cubicBezTo>
                  <a:pt x="56916" y="89907"/>
                  <a:pt x="56885" y="89907"/>
                  <a:pt x="56854" y="89906"/>
                </a:cubicBezTo>
                <a:cubicBezTo>
                  <a:pt x="56819" y="89905"/>
                  <a:pt x="56786" y="89905"/>
                  <a:pt x="56752" y="89905"/>
                </a:cubicBezTo>
                <a:cubicBezTo>
                  <a:pt x="56068" y="89905"/>
                  <a:pt x="55484" y="90111"/>
                  <a:pt x="54873" y="90232"/>
                </a:cubicBezTo>
                <a:cubicBezTo>
                  <a:pt x="54158" y="90375"/>
                  <a:pt x="53430" y="90423"/>
                  <a:pt x="52756" y="90530"/>
                </a:cubicBezTo>
                <a:cubicBezTo>
                  <a:pt x="52676" y="90515"/>
                  <a:pt x="52599" y="90509"/>
                  <a:pt x="52523" y="90509"/>
                </a:cubicBezTo>
                <a:cubicBezTo>
                  <a:pt x="52130" y="90509"/>
                  <a:pt x="51787" y="90679"/>
                  <a:pt x="51408" y="90679"/>
                </a:cubicBezTo>
                <a:cubicBezTo>
                  <a:pt x="51349" y="90679"/>
                  <a:pt x="51289" y="90675"/>
                  <a:pt x="51227" y="90666"/>
                </a:cubicBezTo>
                <a:cubicBezTo>
                  <a:pt x="51189" y="90660"/>
                  <a:pt x="51150" y="90657"/>
                  <a:pt x="51112" y="90657"/>
                </a:cubicBezTo>
                <a:cubicBezTo>
                  <a:pt x="50862" y="90657"/>
                  <a:pt x="50604" y="90767"/>
                  <a:pt x="50346" y="90767"/>
                </a:cubicBezTo>
                <a:cubicBezTo>
                  <a:pt x="50213" y="90767"/>
                  <a:pt x="50080" y="90738"/>
                  <a:pt x="49949" y="90650"/>
                </a:cubicBezTo>
                <a:cubicBezTo>
                  <a:pt x="49941" y="90645"/>
                  <a:pt x="49928" y="90643"/>
                  <a:pt x="49912" y="90643"/>
                </a:cubicBezTo>
                <a:cubicBezTo>
                  <a:pt x="49871" y="90643"/>
                  <a:pt x="49809" y="90657"/>
                  <a:pt x="49768" y="90671"/>
                </a:cubicBezTo>
                <a:cubicBezTo>
                  <a:pt x="49115" y="90882"/>
                  <a:pt x="48411" y="90854"/>
                  <a:pt x="47721" y="90904"/>
                </a:cubicBezTo>
                <a:cubicBezTo>
                  <a:pt x="46789" y="90971"/>
                  <a:pt x="45858" y="91038"/>
                  <a:pt x="44922" y="91038"/>
                </a:cubicBezTo>
                <a:cubicBezTo>
                  <a:pt x="44859" y="91038"/>
                  <a:pt x="44797" y="91038"/>
                  <a:pt x="44734" y="91037"/>
                </a:cubicBezTo>
                <a:cubicBezTo>
                  <a:pt x="43996" y="91028"/>
                  <a:pt x="43259" y="91010"/>
                  <a:pt x="42522" y="90981"/>
                </a:cubicBezTo>
                <a:cubicBezTo>
                  <a:pt x="42502" y="90980"/>
                  <a:pt x="42482" y="90980"/>
                  <a:pt x="42462" y="90980"/>
                </a:cubicBezTo>
                <a:cubicBezTo>
                  <a:pt x="42163" y="90980"/>
                  <a:pt x="41892" y="91070"/>
                  <a:pt x="41579" y="91070"/>
                </a:cubicBezTo>
                <a:cubicBezTo>
                  <a:pt x="41558" y="91070"/>
                  <a:pt x="41537" y="91070"/>
                  <a:pt x="41516" y="91069"/>
                </a:cubicBezTo>
                <a:cubicBezTo>
                  <a:pt x="40903" y="91043"/>
                  <a:pt x="40291" y="91021"/>
                  <a:pt x="39677" y="90982"/>
                </a:cubicBezTo>
                <a:cubicBezTo>
                  <a:pt x="39367" y="90964"/>
                  <a:pt x="39057" y="90955"/>
                  <a:pt x="38746" y="90955"/>
                </a:cubicBezTo>
                <a:cubicBezTo>
                  <a:pt x="38391" y="90955"/>
                  <a:pt x="38036" y="90967"/>
                  <a:pt x="37681" y="90991"/>
                </a:cubicBezTo>
                <a:cubicBezTo>
                  <a:pt x="37594" y="90996"/>
                  <a:pt x="37508" y="90998"/>
                  <a:pt x="37421" y="90998"/>
                </a:cubicBezTo>
                <a:cubicBezTo>
                  <a:pt x="36901" y="90998"/>
                  <a:pt x="36384" y="90916"/>
                  <a:pt x="35854" y="90916"/>
                </a:cubicBezTo>
                <a:cubicBezTo>
                  <a:pt x="35845" y="90916"/>
                  <a:pt x="35835" y="90916"/>
                  <a:pt x="35825" y="90916"/>
                </a:cubicBezTo>
                <a:cubicBezTo>
                  <a:pt x="35368" y="90919"/>
                  <a:pt x="34912" y="91001"/>
                  <a:pt x="34458" y="91001"/>
                </a:cubicBezTo>
                <a:cubicBezTo>
                  <a:pt x="34294" y="91001"/>
                  <a:pt x="34131" y="90990"/>
                  <a:pt x="33968" y="90961"/>
                </a:cubicBezTo>
                <a:cubicBezTo>
                  <a:pt x="33866" y="90943"/>
                  <a:pt x="33764" y="90936"/>
                  <a:pt x="33663" y="90936"/>
                </a:cubicBezTo>
                <a:cubicBezTo>
                  <a:pt x="33307" y="90936"/>
                  <a:pt x="32958" y="91024"/>
                  <a:pt x="32623" y="91024"/>
                </a:cubicBezTo>
                <a:cubicBezTo>
                  <a:pt x="32548" y="91024"/>
                  <a:pt x="32473" y="91020"/>
                  <a:pt x="32399" y="91009"/>
                </a:cubicBezTo>
                <a:cubicBezTo>
                  <a:pt x="31991" y="90948"/>
                  <a:pt x="31579" y="90937"/>
                  <a:pt x="31167" y="90937"/>
                </a:cubicBezTo>
                <a:cubicBezTo>
                  <a:pt x="30952" y="90937"/>
                  <a:pt x="30738" y="90940"/>
                  <a:pt x="30523" y="90940"/>
                </a:cubicBezTo>
                <a:cubicBezTo>
                  <a:pt x="30019" y="90940"/>
                  <a:pt x="29515" y="90925"/>
                  <a:pt x="29013" y="90821"/>
                </a:cubicBezTo>
                <a:cubicBezTo>
                  <a:pt x="28881" y="90794"/>
                  <a:pt x="28738" y="90784"/>
                  <a:pt x="28588" y="90784"/>
                </a:cubicBezTo>
                <a:cubicBezTo>
                  <a:pt x="28232" y="90784"/>
                  <a:pt x="27837" y="90838"/>
                  <a:pt x="27466" y="90838"/>
                </a:cubicBezTo>
                <a:cubicBezTo>
                  <a:pt x="27428" y="90838"/>
                  <a:pt x="27391" y="90838"/>
                  <a:pt x="27355" y="90837"/>
                </a:cubicBezTo>
                <a:cubicBezTo>
                  <a:pt x="27297" y="90835"/>
                  <a:pt x="27239" y="90834"/>
                  <a:pt x="27181" y="90834"/>
                </a:cubicBezTo>
                <a:cubicBezTo>
                  <a:pt x="26649" y="90834"/>
                  <a:pt x="26109" y="90902"/>
                  <a:pt x="25590" y="90902"/>
                </a:cubicBezTo>
                <a:cubicBezTo>
                  <a:pt x="25392" y="90902"/>
                  <a:pt x="25197" y="90892"/>
                  <a:pt x="25006" y="90865"/>
                </a:cubicBezTo>
                <a:cubicBezTo>
                  <a:pt x="24719" y="90824"/>
                  <a:pt x="24435" y="90809"/>
                  <a:pt x="24154" y="90809"/>
                </a:cubicBezTo>
                <a:cubicBezTo>
                  <a:pt x="23500" y="90809"/>
                  <a:pt x="22860" y="90887"/>
                  <a:pt x="22213" y="90887"/>
                </a:cubicBezTo>
                <a:cubicBezTo>
                  <a:pt x="22142" y="90887"/>
                  <a:pt x="22071" y="90886"/>
                  <a:pt x="21999" y="90884"/>
                </a:cubicBezTo>
                <a:cubicBezTo>
                  <a:pt x="21765" y="90878"/>
                  <a:pt x="21529" y="90835"/>
                  <a:pt x="21302" y="90789"/>
                </a:cubicBezTo>
                <a:cubicBezTo>
                  <a:pt x="21026" y="90731"/>
                  <a:pt x="20759" y="90681"/>
                  <a:pt x="20480" y="90681"/>
                </a:cubicBezTo>
                <a:cubicBezTo>
                  <a:pt x="20318" y="90681"/>
                  <a:pt x="20152" y="90698"/>
                  <a:pt x="19977" y="90740"/>
                </a:cubicBezTo>
                <a:cubicBezTo>
                  <a:pt x="19864" y="90768"/>
                  <a:pt x="19749" y="90779"/>
                  <a:pt x="19632" y="90779"/>
                </a:cubicBezTo>
                <a:cubicBezTo>
                  <a:pt x="19276" y="90779"/>
                  <a:pt x="18907" y="90677"/>
                  <a:pt x="18547" y="90657"/>
                </a:cubicBezTo>
                <a:cubicBezTo>
                  <a:pt x="17422" y="90596"/>
                  <a:pt x="16304" y="90463"/>
                  <a:pt x="15172" y="90412"/>
                </a:cubicBezTo>
                <a:cubicBezTo>
                  <a:pt x="14790" y="90395"/>
                  <a:pt x="14392" y="90307"/>
                  <a:pt x="14009" y="90252"/>
                </a:cubicBezTo>
                <a:cubicBezTo>
                  <a:pt x="13672" y="90202"/>
                  <a:pt x="13367" y="90187"/>
                  <a:pt x="13031" y="90176"/>
                </a:cubicBezTo>
                <a:cubicBezTo>
                  <a:pt x="13025" y="90176"/>
                  <a:pt x="13020" y="90176"/>
                  <a:pt x="13014" y="90176"/>
                </a:cubicBezTo>
                <a:cubicBezTo>
                  <a:pt x="12929" y="90176"/>
                  <a:pt x="12823" y="90194"/>
                  <a:pt x="12716" y="90194"/>
                </a:cubicBezTo>
                <a:cubicBezTo>
                  <a:pt x="12568" y="90194"/>
                  <a:pt x="12417" y="90160"/>
                  <a:pt x="12314" y="89998"/>
                </a:cubicBezTo>
                <a:cubicBezTo>
                  <a:pt x="12288" y="89956"/>
                  <a:pt x="12256" y="89940"/>
                  <a:pt x="12219" y="89940"/>
                </a:cubicBezTo>
                <a:cubicBezTo>
                  <a:pt x="12102" y="89940"/>
                  <a:pt x="11939" y="90105"/>
                  <a:pt x="11773" y="90105"/>
                </a:cubicBezTo>
                <a:cubicBezTo>
                  <a:pt x="11760" y="90105"/>
                  <a:pt x="11747" y="90104"/>
                  <a:pt x="11734" y="90102"/>
                </a:cubicBezTo>
                <a:cubicBezTo>
                  <a:pt x="11411" y="90047"/>
                  <a:pt x="11121" y="89937"/>
                  <a:pt x="10767" y="89935"/>
                </a:cubicBezTo>
                <a:cubicBezTo>
                  <a:pt x="9650" y="89929"/>
                  <a:pt x="8561" y="89702"/>
                  <a:pt x="7497" y="89524"/>
                </a:cubicBezTo>
                <a:cubicBezTo>
                  <a:pt x="6870" y="89419"/>
                  <a:pt x="6037" y="89333"/>
                  <a:pt x="5549" y="88860"/>
                </a:cubicBezTo>
                <a:cubicBezTo>
                  <a:pt x="5427" y="88741"/>
                  <a:pt x="5113" y="88733"/>
                  <a:pt x="4920" y="88640"/>
                </a:cubicBezTo>
                <a:cubicBezTo>
                  <a:pt x="3903" y="88148"/>
                  <a:pt x="3249" y="87423"/>
                  <a:pt x="2609" y="86705"/>
                </a:cubicBezTo>
                <a:cubicBezTo>
                  <a:pt x="1949" y="85966"/>
                  <a:pt x="1834" y="85088"/>
                  <a:pt x="1801" y="84254"/>
                </a:cubicBezTo>
                <a:cubicBezTo>
                  <a:pt x="1777" y="83655"/>
                  <a:pt x="1819" y="83027"/>
                  <a:pt x="1833" y="82421"/>
                </a:cubicBezTo>
                <a:cubicBezTo>
                  <a:pt x="1847" y="81905"/>
                  <a:pt x="1865" y="81379"/>
                  <a:pt x="1860" y="80859"/>
                </a:cubicBezTo>
                <a:cubicBezTo>
                  <a:pt x="1859" y="80638"/>
                  <a:pt x="1924" y="80426"/>
                  <a:pt x="1931" y="80207"/>
                </a:cubicBezTo>
                <a:cubicBezTo>
                  <a:pt x="1981" y="78749"/>
                  <a:pt x="1872" y="77282"/>
                  <a:pt x="2027" y="75836"/>
                </a:cubicBezTo>
                <a:cubicBezTo>
                  <a:pt x="2140" y="74784"/>
                  <a:pt x="2051" y="73736"/>
                  <a:pt x="2059" y="72695"/>
                </a:cubicBezTo>
                <a:cubicBezTo>
                  <a:pt x="2065" y="71754"/>
                  <a:pt x="2146" y="70790"/>
                  <a:pt x="1915" y="69831"/>
                </a:cubicBezTo>
                <a:cubicBezTo>
                  <a:pt x="1755" y="69166"/>
                  <a:pt x="1988" y="68455"/>
                  <a:pt x="1979" y="67764"/>
                </a:cubicBezTo>
                <a:cubicBezTo>
                  <a:pt x="1972" y="67294"/>
                  <a:pt x="1862" y="66825"/>
                  <a:pt x="1878" y="66348"/>
                </a:cubicBezTo>
                <a:cubicBezTo>
                  <a:pt x="1917" y="65189"/>
                  <a:pt x="2004" y="64028"/>
                  <a:pt x="1988" y="62872"/>
                </a:cubicBezTo>
                <a:cubicBezTo>
                  <a:pt x="1977" y="62051"/>
                  <a:pt x="2147" y="61240"/>
                  <a:pt x="2090" y="60416"/>
                </a:cubicBezTo>
                <a:cubicBezTo>
                  <a:pt x="2057" y="59949"/>
                  <a:pt x="2182" y="59458"/>
                  <a:pt x="2206" y="58979"/>
                </a:cubicBezTo>
                <a:cubicBezTo>
                  <a:pt x="2248" y="58086"/>
                  <a:pt x="2362" y="57195"/>
                  <a:pt x="2328" y="56295"/>
                </a:cubicBezTo>
                <a:cubicBezTo>
                  <a:pt x="2295" y="55389"/>
                  <a:pt x="2489" y="54480"/>
                  <a:pt x="2541" y="53571"/>
                </a:cubicBezTo>
                <a:cubicBezTo>
                  <a:pt x="2561" y="53231"/>
                  <a:pt x="2567" y="52876"/>
                  <a:pt x="2506" y="52546"/>
                </a:cubicBezTo>
                <a:cubicBezTo>
                  <a:pt x="2382" y="51873"/>
                  <a:pt x="2701" y="51214"/>
                  <a:pt x="2583" y="50569"/>
                </a:cubicBezTo>
                <a:cubicBezTo>
                  <a:pt x="2488" y="50056"/>
                  <a:pt x="2688" y="49554"/>
                  <a:pt x="2534" y="49061"/>
                </a:cubicBezTo>
                <a:cubicBezTo>
                  <a:pt x="2388" y="48592"/>
                  <a:pt x="2559" y="48134"/>
                  <a:pt x="2610" y="47682"/>
                </a:cubicBezTo>
                <a:cubicBezTo>
                  <a:pt x="2675" y="47121"/>
                  <a:pt x="2472" y="46573"/>
                  <a:pt x="2606" y="46017"/>
                </a:cubicBezTo>
                <a:cubicBezTo>
                  <a:pt x="2712" y="45584"/>
                  <a:pt x="2480" y="45129"/>
                  <a:pt x="2732" y="44700"/>
                </a:cubicBezTo>
                <a:cubicBezTo>
                  <a:pt x="2748" y="44673"/>
                  <a:pt x="2774" y="44643"/>
                  <a:pt x="2771" y="44616"/>
                </a:cubicBezTo>
                <a:cubicBezTo>
                  <a:pt x="2664" y="43393"/>
                  <a:pt x="2817" y="42163"/>
                  <a:pt x="2546" y="40942"/>
                </a:cubicBezTo>
                <a:cubicBezTo>
                  <a:pt x="2462" y="40564"/>
                  <a:pt x="2605" y="40163"/>
                  <a:pt x="2632" y="39771"/>
                </a:cubicBezTo>
                <a:cubicBezTo>
                  <a:pt x="2694" y="38867"/>
                  <a:pt x="2551" y="37969"/>
                  <a:pt x="2479" y="37068"/>
                </a:cubicBezTo>
                <a:cubicBezTo>
                  <a:pt x="2449" y="36694"/>
                  <a:pt x="2521" y="36289"/>
                  <a:pt x="2518" y="35905"/>
                </a:cubicBezTo>
                <a:cubicBezTo>
                  <a:pt x="2466" y="28064"/>
                  <a:pt x="2604" y="20188"/>
                  <a:pt x="2656" y="12334"/>
                </a:cubicBezTo>
                <a:cubicBezTo>
                  <a:pt x="2676" y="9586"/>
                  <a:pt x="3158" y="5621"/>
                  <a:pt x="5571" y="3826"/>
                </a:cubicBezTo>
                <a:cubicBezTo>
                  <a:pt x="6101" y="3430"/>
                  <a:pt x="6765" y="3094"/>
                  <a:pt x="7384" y="2911"/>
                </a:cubicBezTo>
                <a:cubicBezTo>
                  <a:pt x="8050" y="2715"/>
                  <a:pt x="8728" y="2386"/>
                  <a:pt x="9519" y="2386"/>
                </a:cubicBezTo>
                <a:cubicBezTo>
                  <a:pt x="9592" y="2386"/>
                  <a:pt x="9666" y="2389"/>
                  <a:pt x="9741" y="2395"/>
                </a:cubicBezTo>
                <a:cubicBezTo>
                  <a:pt x="9765" y="2396"/>
                  <a:pt x="9789" y="2397"/>
                  <a:pt x="9813" y="2397"/>
                </a:cubicBezTo>
                <a:cubicBezTo>
                  <a:pt x="10124" y="2397"/>
                  <a:pt x="10424" y="2246"/>
                  <a:pt x="10657" y="2166"/>
                </a:cubicBezTo>
                <a:cubicBezTo>
                  <a:pt x="11008" y="2047"/>
                  <a:pt x="11370" y="2027"/>
                  <a:pt x="11734" y="2027"/>
                </a:cubicBezTo>
                <a:cubicBezTo>
                  <a:pt x="11909" y="2027"/>
                  <a:pt x="12085" y="2032"/>
                  <a:pt x="12261" y="2032"/>
                </a:cubicBezTo>
                <a:cubicBezTo>
                  <a:pt x="12608" y="2032"/>
                  <a:pt x="12954" y="2014"/>
                  <a:pt x="13293" y="1910"/>
                </a:cubicBezTo>
                <a:cubicBezTo>
                  <a:pt x="13696" y="1786"/>
                  <a:pt x="14313" y="1828"/>
                  <a:pt x="14832" y="1797"/>
                </a:cubicBezTo>
                <a:cubicBezTo>
                  <a:pt x="14862" y="1796"/>
                  <a:pt x="14892" y="1795"/>
                  <a:pt x="14924" y="1795"/>
                </a:cubicBezTo>
                <a:cubicBezTo>
                  <a:pt x="14981" y="1795"/>
                  <a:pt x="15041" y="1797"/>
                  <a:pt x="15100" y="1797"/>
                </a:cubicBezTo>
                <a:cubicBezTo>
                  <a:pt x="15293" y="1797"/>
                  <a:pt x="15480" y="1776"/>
                  <a:pt x="15581" y="1596"/>
                </a:cubicBezTo>
                <a:cubicBezTo>
                  <a:pt x="15591" y="1577"/>
                  <a:pt x="15679" y="1560"/>
                  <a:pt x="15726" y="1560"/>
                </a:cubicBezTo>
                <a:cubicBezTo>
                  <a:pt x="15740" y="1560"/>
                  <a:pt x="15750" y="1562"/>
                  <a:pt x="15754" y="1565"/>
                </a:cubicBezTo>
                <a:cubicBezTo>
                  <a:pt x="15887" y="1692"/>
                  <a:pt x="16012" y="1736"/>
                  <a:pt x="16133" y="1736"/>
                </a:cubicBezTo>
                <a:cubicBezTo>
                  <a:pt x="16405" y="1736"/>
                  <a:pt x="16655" y="1511"/>
                  <a:pt x="16923" y="1498"/>
                </a:cubicBezTo>
                <a:cubicBezTo>
                  <a:pt x="17874" y="1453"/>
                  <a:pt x="18824" y="1476"/>
                  <a:pt x="19768" y="1463"/>
                </a:cubicBezTo>
                <a:cubicBezTo>
                  <a:pt x="19802" y="1462"/>
                  <a:pt x="19836" y="1462"/>
                  <a:pt x="19870" y="1462"/>
                </a:cubicBezTo>
                <a:cubicBezTo>
                  <a:pt x="20121" y="1462"/>
                  <a:pt x="20383" y="1474"/>
                  <a:pt x="20648" y="1474"/>
                </a:cubicBezTo>
                <a:cubicBezTo>
                  <a:pt x="21042" y="1474"/>
                  <a:pt x="21441" y="1447"/>
                  <a:pt x="21817" y="1313"/>
                </a:cubicBezTo>
                <a:cubicBezTo>
                  <a:pt x="21835" y="1306"/>
                  <a:pt x="21855" y="1303"/>
                  <a:pt x="21877" y="1303"/>
                </a:cubicBezTo>
                <a:cubicBezTo>
                  <a:pt x="22016" y="1303"/>
                  <a:pt x="22226" y="1415"/>
                  <a:pt x="22382" y="1415"/>
                </a:cubicBezTo>
                <a:cubicBezTo>
                  <a:pt x="22398" y="1415"/>
                  <a:pt x="22414" y="1414"/>
                  <a:pt x="22429" y="1411"/>
                </a:cubicBezTo>
                <a:cubicBezTo>
                  <a:pt x="23140" y="1280"/>
                  <a:pt x="23889" y="1325"/>
                  <a:pt x="24571" y="1217"/>
                </a:cubicBezTo>
                <a:cubicBezTo>
                  <a:pt x="25193" y="1120"/>
                  <a:pt x="25793" y="1057"/>
                  <a:pt x="26410" y="1057"/>
                </a:cubicBezTo>
                <a:cubicBezTo>
                  <a:pt x="26500" y="1057"/>
                  <a:pt x="26591" y="1058"/>
                  <a:pt x="26682" y="1061"/>
                </a:cubicBezTo>
                <a:cubicBezTo>
                  <a:pt x="27372" y="1081"/>
                  <a:pt x="28087" y="1173"/>
                  <a:pt x="28771" y="1173"/>
                </a:cubicBezTo>
                <a:cubicBezTo>
                  <a:pt x="29060" y="1173"/>
                  <a:pt x="29344" y="1157"/>
                  <a:pt x="29619" y="1111"/>
                </a:cubicBezTo>
                <a:cubicBezTo>
                  <a:pt x="29942" y="1057"/>
                  <a:pt x="30264" y="1044"/>
                  <a:pt x="30584" y="1044"/>
                </a:cubicBezTo>
                <a:cubicBezTo>
                  <a:pt x="30882" y="1044"/>
                  <a:pt x="31179" y="1055"/>
                  <a:pt x="31473" y="1055"/>
                </a:cubicBezTo>
                <a:cubicBezTo>
                  <a:pt x="31813" y="1055"/>
                  <a:pt x="32150" y="1040"/>
                  <a:pt x="32485" y="974"/>
                </a:cubicBezTo>
                <a:cubicBezTo>
                  <a:pt x="32542" y="963"/>
                  <a:pt x="32599" y="958"/>
                  <a:pt x="32655" y="958"/>
                </a:cubicBezTo>
                <a:close/>
                <a:moveTo>
                  <a:pt x="26311" y="0"/>
                </a:moveTo>
                <a:cubicBezTo>
                  <a:pt x="26126" y="0"/>
                  <a:pt x="25941" y="2"/>
                  <a:pt x="25756" y="5"/>
                </a:cubicBezTo>
                <a:cubicBezTo>
                  <a:pt x="25144" y="16"/>
                  <a:pt x="24554" y="79"/>
                  <a:pt x="23971" y="145"/>
                </a:cubicBezTo>
                <a:cubicBezTo>
                  <a:pt x="23151" y="236"/>
                  <a:pt x="22321" y="341"/>
                  <a:pt x="21503" y="341"/>
                </a:cubicBezTo>
                <a:cubicBezTo>
                  <a:pt x="21365" y="341"/>
                  <a:pt x="21229" y="338"/>
                  <a:pt x="21092" y="332"/>
                </a:cubicBezTo>
                <a:cubicBezTo>
                  <a:pt x="20741" y="315"/>
                  <a:pt x="20390" y="308"/>
                  <a:pt x="20040" y="308"/>
                </a:cubicBezTo>
                <a:cubicBezTo>
                  <a:pt x="18964" y="308"/>
                  <a:pt x="17895" y="374"/>
                  <a:pt x="16834" y="433"/>
                </a:cubicBezTo>
                <a:cubicBezTo>
                  <a:pt x="15614" y="500"/>
                  <a:pt x="14375" y="613"/>
                  <a:pt x="13160" y="802"/>
                </a:cubicBezTo>
                <a:cubicBezTo>
                  <a:pt x="11934" y="991"/>
                  <a:pt x="10679" y="1083"/>
                  <a:pt x="9437" y="1217"/>
                </a:cubicBezTo>
                <a:cubicBezTo>
                  <a:pt x="8824" y="1283"/>
                  <a:pt x="8308" y="1548"/>
                  <a:pt x="7750" y="1708"/>
                </a:cubicBezTo>
                <a:cubicBezTo>
                  <a:pt x="6983" y="1930"/>
                  <a:pt x="6194" y="2183"/>
                  <a:pt x="5519" y="2581"/>
                </a:cubicBezTo>
                <a:cubicBezTo>
                  <a:pt x="5062" y="2846"/>
                  <a:pt x="4649" y="3179"/>
                  <a:pt x="4292" y="3567"/>
                </a:cubicBezTo>
                <a:cubicBezTo>
                  <a:pt x="3846" y="4046"/>
                  <a:pt x="3310" y="4447"/>
                  <a:pt x="3035" y="5032"/>
                </a:cubicBezTo>
                <a:cubicBezTo>
                  <a:pt x="2752" y="5633"/>
                  <a:pt x="2403" y="6224"/>
                  <a:pt x="2137" y="6835"/>
                </a:cubicBezTo>
                <a:cubicBezTo>
                  <a:pt x="1927" y="7319"/>
                  <a:pt x="1529" y="7779"/>
                  <a:pt x="1458" y="8267"/>
                </a:cubicBezTo>
                <a:cubicBezTo>
                  <a:pt x="1146" y="10424"/>
                  <a:pt x="583" y="12307"/>
                  <a:pt x="807" y="14545"/>
                </a:cubicBezTo>
                <a:cubicBezTo>
                  <a:pt x="904" y="15511"/>
                  <a:pt x="1094" y="16467"/>
                  <a:pt x="1157" y="17435"/>
                </a:cubicBezTo>
                <a:cubicBezTo>
                  <a:pt x="1227" y="18547"/>
                  <a:pt x="1130" y="19660"/>
                  <a:pt x="1053" y="20772"/>
                </a:cubicBezTo>
                <a:cubicBezTo>
                  <a:pt x="835" y="23978"/>
                  <a:pt x="750" y="27269"/>
                  <a:pt x="870" y="30465"/>
                </a:cubicBezTo>
                <a:cubicBezTo>
                  <a:pt x="879" y="30699"/>
                  <a:pt x="888" y="30935"/>
                  <a:pt x="896" y="31169"/>
                </a:cubicBezTo>
                <a:cubicBezTo>
                  <a:pt x="1037" y="34971"/>
                  <a:pt x="1157" y="38774"/>
                  <a:pt x="1220" y="42579"/>
                </a:cubicBezTo>
                <a:cubicBezTo>
                  <a:pt x="1287" y="46793"/>
                  <a:pt x="1286" y="51007"/>
                  <a:pt x="1165" y="55219"/>
                </a:cubicBezTo>
                <a:cubicBezTo>
                  <a:pt x="1107" y="57370"/>
                  <a:pt x="1011" y="59519"/>
                  <a:pt x="883" y="61666"/>
                </a:cubicBezTo>
                <a:cubicBezTo>
                  <a:pt x="784" y="63295"/>
                  <a:pt x="0" y="66050"/>
                  <a:pt x="640" y="67564"/>
                </a:cubicBezTo>
                <a:cubicBezTo>
                  <a:pt x="652" y="67593"/>
                  <a:pt x="650" y="67627"/>
                  <a:pt x="633" y="67655"/>
                </a:cubicBezTo>
                <a:cubicBezTo>
                  <a:pt x="232" y="68291"/>
                  <a:pt x="729" y="68952"/>
                  <a:pt x="508" y="69620"/>
                </a:cubicBezTo>
                <a:cubicBezTo>
                  <a:pt x="380" y="70006"/>
                  <a:pt x="873" y="70464"/>
                  <a:pt x="537" y="70941"/>
                </a:cubicBezTo>
                <a:cubicBezTo>
                  <a:pt x="440" y="71078"/>
                  <a:pt x="399" y="71363"/>
                  <a:pt x="639" y="71579"/>
                </a:cubicBezTo>
                <a:cubicBezTo>
                  <a:pt x="816" y="71739"/>
                  <a:pt x="866" y="72036"/>
                  <a:pt x="735" y="72180"/>
                </a:cubicBezTo>
                <a:cubicBezTo>
                  <a:pt x="409" y="72539"/>
                  <a:pt x="782" y="72883"/>
                  <a:pt x="682" y="73241"/>
                </a:cubicBezTo>
                <a:cubicBezTo>
                  <a:pt x="629" y="73429"/>
                  <a:pt x="607" y="73708"/>
                  <a:pt x="715" y="73920"/>
                </a:cubicBezTo>
                <a:cubicBezTo>
                  <a:pt x="948" y="74376"/>
                  <a:pt x="741" y="74838"/>
                  <a:pt x="739" y="75287"/>
                </a:cubicBezTo>
                <a:cubicBezTo>
                  <a:pt x="737" y="75621"/>
                  <a:pt x="728" y="75979"/>
                  <a:pt x="675" y="76325"/>
                </a:cubicBezTo>
                <a:cubicBezTo>
                  <a:pt x="612" y="76747"/>
                  <a:pt x="716" y="77175"/>
                  <a:pt x="611" y="77602"/>
                </a:cubicBezTo>
                <a:cubicBezTo>
                  <a:pt x="520" y="77976"/>
                  <a:pt x="537" y="78359"/>
                  <a:pt x="548" y="78743"/>
                </a:cubicBezTo>
                <a:cubicBezTo>
                  <a:pt x="557" y="79052"/>
                  <a:pt x="820" y="79488"/>
                  <a:pt x="697" y="79599"/>
                </a:cubicBezTo>
                <a:cubicBezTo>
                  <a:pt x="180" y="80073"/>
                  <a:pt x="630" y="80578"/>
                  <a:pt x="465" y="81062"/>
                </a:cubicBezTo>
                <a:cubicBezTo>
                  <a:pt x="279" y="81613"/>
                  <a:pt x="533" y="82234"/>
                  <a:pt x="424" y="82834"/>
                </a:cubicBezTo>
                <a:cubicBezTo>
                  <a:pt x="384" y="83056"/>
                  <a:pt x="420" y="83327"/>
                  <a:pt x="424" y="83568"/>
                </a:cubicBezTo>
                <a:cubicBezTo>
                  <a:pt x="434" y="84061"/>
                  <a:pt x="620" y="84553"/>
                  <a:pt x="482" y="85046"/>
                </a:cubicBezTo>
                <a:cubicBezTo>
                  <a:pt x="393" y="85363"/>
                  <a:pt x="983" y="85648"/>
                  <a:pt x="553" y="85975"/>
                </a:cubicBezTo>
                <a:cubicBezTo>
                  <a:pt x="547" y="85980"/>
                  <a:pt x="563" y="86013"/>
                  <a:pt x="575" y="86015"/>
                </a:cubicBezTo>
                <a:cubicBezTo>
                  <a:pt x="1215" y="86146"/>
                  <a:pt x="813" y="86505"/>
                  <a:pt x="879" y="86758"/>
                </a:cubicBezTo>
                <a:cubicBezTo>
                  <a:pt x="892" y="86804"/>
                  <a:pt x="838" y="86842"/>
                  <a:pt x="923" y="86897"/>
                </a:cubicBezTo>
                <a:cubicBezTo>
                  <a:pt x="1657" y="87376"/>
                  <a:pt x="1801" y="88137"/>
                  <a:pt x="2689" y="88599"/>
                </a:cubicBezTo>
                <a:cubicBezTo>
                  <a:pt x="3293" y="88913"/>
                  <a:pt x="3730" y="89385"/>
                  <a:pt x="4443" y="89701"/>
                </a:cubicBezTo>
                <a:cubicBezTo>
                  <a:pt x="5278" y="90071"/>
                  <a:pt x="6017" y="90506"/>
                  <a:pt x="7036" y="90533"/>
                </a:cubicBezTo>
                <a:cubicBezTo>
                  <a:pt x="7421" y="90542"/>
                  <a:pt x="7697" y="90760"/>
                  <a:pt x="8086" y="90760"/>
                </a:cubicBezTo>
                <a:cubicBezTo>
                  <a:pt x="8091" y="90760"/>
                  <a:pt x="8096" y="90760"/>
                  <a:pt x="8102" y="90760"/>
                </a:cubicBezTo>
                <a:cubicBezTo>
                  <a:pt x="8140" y="90759"/>
                  <a:pt x="8179" y="90759"/>
                  <a:pt x="8217" y="90759"/>
                </a:cubicBezTo>
                <a:cubicBezTo>
                  <a:pt x="9211" y="90759"/>
                  <a:pt x="10184" y="90952"/>
                  <a:pt x="11140" y="91083"/>
                </a:cubicBezTo>
                <a:cubicBezTo>
                  <a:pt x="12296" y="91242"/>
                  <a:pt x="13475" y="91270"/>
                  <a:pt x="14629" y="91446"/>
                </a:cubicBezTo>
                <a:cubicBezTo>
                  <a:pt x="15002" y="91503"/>
                  <a:pt x="15459" y="91591"/>
                  <a:pt x="15927" y="91591"/>
                </a:cubicBezTo>
                <a:cubicBezTo>
                  <a:pt x="15987" y="91591"/>
                  <a:pt x="16048" y="91590"/>
                  <a:pt x="16109" y="91587"/>
                </a:cubicBezTo>
                <a:cubicBezTo>
                  <a:pt x="16300" y="91576"/>
                  <a:pt x="16531" y="91554"/>
                  <a:pt x="16762" y="91554"/>
                </a:cubicBezTo>
                <a:cubicBezTo>
                  <a:pt x="16985" y="91554"/>
                  <a:pt x="17206" y="91574"/>
                  <a:pt x="17389" y="91645"/>
                </a:cubicBezTo>
                <a:cubicBezTo>
                  <a:pt x="18001" y="91882"/>
                  <a:pt x="18664" y="91786"/>
                  <a:pt x="19282" y="91841"/>
                </a:cubicBezTo>
                <a:cubicBezTo>
                  <a:pt x="19940" y="91899"/>
                  <a:pt x="20615" y="91909"/>
                  <a:pt x="21290" y="91909"/>
                </a:cubicBezTo>
                <a:cubicBezTo>
                  <a:pt x="21549" y="91909"/>
                  <a:pt x="21807" y="91907"/>
                  <a:pt x="22064" y="91907"/>
                </a:cubicBezTo>
                <a:cubicBezTo>
                  <a:pt x="22083" y="91906"/>
                  <a:pt x="22102" y="91906"/>
                  <a:pt x="22122" y="91906"/>
                </a:cubicBezTo>
                <a:cubicBezTo>
                  <a:pt x="23159" y="91906"/>
                  <a:pt x="24199" y="91956"/>
                  <a:pt x="25238" y="91956"/>
                </a:cubicBezTo>
                <a:cubicBezTo>
                  <a:pt x="25534" y="91956"/>
                  <a:pt x="25829" y="91952"/>
                  <a:pt x="26125" y="91942"/>
                </a:cubicBezTo>
                <a:cubicBezTo>
                  <a:pt x="26361" y="91935"/>
                  <a:pt x="26597" y="91931"/>
                  <a:pt x="26833" y="91931"/>
                </a:cubicBezTo>
                <a:cubicBezTo>
                  <a:pt x="27459" y="91931"/>
                  <a:pt x="28084" y="91957"/>
                  <a:pt x="28708" y="92009"/>
                </a:cubicBezTo>
                <a:cubicBezTo>
                  <a:pt x="28795" y="92016"/>
                  <a:pt x="28880" y="92019"/>
                  <a:pt x="28965" y="92019"/>
                </a:cubicBezTo>
                <a:cubicBezTo>
                  <a:pt x="29306" y="92019"/>
                  <a:pt x="29632" y="91974"/>
                  <a:pt x="29957" y="91974"/>
                </a:cubicBezTo>
                <a:cubicBezTo>
                  <a:pt x="30021" y="91974"/>
                  <a:pt x="30085" y="91976"/>
                  <a:pt x="30149" y="91980"/>
                </a:cubicBezTo>
                <a:cubicBezTo>
                  <a:pt x="31349" y="92059"/>
                  <a:pt x="32551" y="92034"/>
                  <a:pt x="33751" y="92071"/>
                </a:cubicBezTo>
                <a:cubicBezTo>
                  <a:pt x="33966" y="92078"/>
                  <a:pt x="34181" y="92081"/>
                  <a:pt x="34396" y="92081"/>
                </a:cubicBezTo>
                <a:cubicBezTo>
                  <a:pt x="35189" y="92081"/>
                  <a:pt x="35982" y="92043"/>
                  <a:pt x="36778" y="92043"/>
                </a:cubicBezTo>
                <a:cubicBezTo>
                  <a:pt x="37003" y="92043"/>
                  <a:pt x="37229" y="92046"/>
                  <a:pt x="37455" y="92054"/>
                </a:cubicBezTo>
                <a:cubicBezTo>
                  <a:pt x="38476" y="92090"/>
                  <a:pt x="39501" y="92134"/>
                  <a:pt x="40519" y="92136"/>
                </a:cubicBezTo>
                <a:cubicBezTo>
                  <a:pt x="40562" y="92136"/>
                  <a:pt x="40604" y="92136"/>
                  <a:pt x="40646" y="92136"/>
                </a:cubicBezTo>
                <a:cubicBezTo>
                  <a:pt x="41870" y="92136"/>
                  <a:pt x="43102" y="92106"/>
                  <a:pt x="44322" y="92106"/>
                </a:cubicBezTo>
                <a:cubicBezTo>
                  <a:pt x="44441" y="92106"/>
                  <a:pt x="44559" y="92106"/>
                  <a:pt x="44678" y="92107"/>
                </a:cubicBezTo>
                <a:cubicBezTo>
                  <a:pt x="44730" y="92107"/>
                  <a:pt x="44782" y="92107"/>
                  <a:pt x="44834" y="92107"/>
                </a:cubicBezTo>
                <a:cubicBezTo>
                  <a:pt x="46801" y="92107"/>
                  <a:pt x="48734" y="91888"/>
                  <a:pt x="50687" y="91823"/>
                </a:cubicBezTo>
                <a:cubicBezTo>
                  <a:pt x="51662" y="91792"/>
                  <a:pt x="52651" y="91607"/>
                  <a:pt x="53627" y="91452"/>
                </a:cubicBezTo>
                <a:cubicBezTo>
                  <a:pt x="54431" y="91325"/>
                  <a:pt x="55270" y="91284"/>
                  <a:pt x="56063" y="91094"/>
                </a:cubicBezTo>
                <a:cubicBezTo>
                  <a:pt x="56951" y="90884"/>
                  <a:pt x="57922" y="90883"/>
                  <a:pt x="58750" y="90524"/>
                </a:cubicBezTo>
                <a:cubicBezTo>
                  <a:pt x="59220" y="90320"/>
                  <a:pt x="59759" y="90097"/>
                  <a:pt x="60203" y="89989"/>
                </a:cubicBezTo>
                <a:cubicBezTo>
                  <a:pt x="61157" y="89760"/>
                  <a:pt x="61624" y="89151"/>
                  <a:pt x="62433" y="88850"/>
                </a:cubicBezTo>
                <a:cubicBezTo>
                  <a:pt x="62703" y="88750"/>
                  <a:pt x="62825" y="88371"/>
                  <a:pt x="62883" y="88364"/>
                </a:cubicBezTo>
                <a:cubicBezTo>
                  <a:pt x="63631" y="88271"/>
                  <a:pt x="63607" y="87724"/>
                  <a:pt x="63856" y="87423"/>
                </a:cubicBezTo>
                <a:cubicBezTo>
                  <a:pt x="64651" y="86463"/>
                  <a:pt x="65066" y="85389"/>
                  <a:pt x="65162" y="84248"/>
                </a:cubicBezTo>
                <a:cubicBezTo>
                  <a:pt x="65242" y="83266"/>
                  <a:pt x="65580" y="82297"/>
                  <a:pt x="65420" y="81302"/>
                </a:cubicBezTo>
                <a:cubicBezTo>
                  <a:pt x="65416" y="81273"/>
                  <a:pt x="65390" y="81238"/>
                  <a:pt x="65405" y="81216"/>
                </a:cubicBezTo>
                <a:cubicBezTo>
                  <a:pt x="65787" y="80584"/>
                  <a:pt x="65519" y="79919"/>
                  <a:pt x="65601" y="79272"/>
                </a:cubicBezTo>
                <a:cubicBezTo>
                  <a:pt x="65715" y="78374"/>
                  <a:pt x="65748" y="77471"/>
                  <a:pt x="65833" y="76571"/>
                </a:cubicBezTo>
                <a:cubicBezTo>
                  <a:pt x="65863" y="76264"/>
                  <a:pt x="65566" y="76000"/>
                  <a:pt x="65644" y="75691"/>
                </a:cubicBezTo>
                <a:cubicBezTo>
                  <a:pt x="65832" y="74950"/>
                  <a:pt x="65827" y="74208"/>
                  <a:pt x="65743" y="73457"/>
                </a:cubicBezTo>
                <a:cubicBezTo>
                  <a:pt x="65634" y="72486"/>
                  <a:pt x="65616" y="71511"/>
                  <a:pt x="65560" y="70537"/>
                </a:cubicBezTo>
                <a:cubicBezTo>
                  <a:pt x="65502" y="69522"/>
                  <a:pt x="65361" y="68512"/>
                  <a:pt x="65386" y="67493"/>
                </a:cubicBezTo>
                <a:cubicBezTo>
                  <a:pt x="65402" y="66910"/>
                  <a:pt x="65345" y="66301"/>
                  <a:pt x="65446" y="65743"/>
                </a:cubicBezTo>
                <a:cubicBezTo>
                  <a:pt x="65617" y="64789"/>
                  <a:pt x="65293" y="63371"/>
                  <a:pt x="65301" y="62350"/>
                </a:cubicBezTo>
                <a:cubicBezTo>
                  <a:pt x="65311" y="60910"/>
                  <a:pt x="65314" y="59472"/>
                  <a:pt x="65313" y="58033"/>
                </a:cubicBezTo>
                <a:cubicBezTo>
                  <a:pt x="65311" y="55244"/>
                  <a:pt x="65292" y="52453"/>
                  <a:pt x="65279" y="49664"/>
                </a:cubicBezTo>
                <a:cubicBezTo>
                  <a:pt x="65251" y="44094"/>
                  <a:pt x="65241" y="38522"/>
                  <a:pt x="65416" y="32955"/>
                </a:cubicBezTo>
                <a:cubicBezTo>
                  <a:pt x="65445" y="32025"/>
                  <a:pt x="65173" y="31089"/>
                  <a:pt x="65242" y="30164"/>
                </a:cubicBezTo>
                <a:cubicBezTo>
                  <a:pt x="65320" y="29129"/>
                  <a:pt x="65146" y="28105"/>
                  <a:pt x="65141" y="27075"/>
                </a:cubicBezTo>
                <a:cubicBezTo>
                  <a:pt x="65136" y="26157"/>
                  <a:pt x="65013" y="25229"/>
                  <a:pt x="65070" y="24312"/>
                </a:cubicBezTo>
                <a:cubicBezTo>
                  <a:pt x="65125" y="23418"/>
                  <a:pt x="65047" y="22524"/>
                  <a:pt x="64987" y="21644"/>
                </a:cubicBezTo>
                <a:cubicBezTo>
                  <a:pt x="64897" y="20315"/>
                  <a:pt x="64837" y="18977"/>
                  <a:pt x="64577" y="17650"/>
                </a:cubicBezTo>
                <a:cubicBezTo>
                  <a:pt x="64313" y="16303"/>
                  <a:pt x="64327" y="14935"/>
                  <a:pt x="64205" y="13581"/>
                </a:cubicBezTo>
                <a:cubicBezTo>
                  <a:pt x="64142" y="12875"/>
                  <a:pt x="64064" y="12130"/>
                  <a:pt x="64119" y="11395"/>
                </a:cubicBezTo>
                <a:cubicBezTo>
                  <a:pt x="64186" y="10506"/>
                  <a:pt x="63911" y="9601"/>
                  <a:pt x="63746" y="8706"/>
                </a:cubicBezTo>
                <a:cubicBezTo>
                  <a:pt x="63696" y="8438"/>
                  <a:pt x="63490" y="8191"/>
                  <a:pt x="63493" y="7904"/>
                </a:cubicBezTo>
                <a:cubicBezTo>
                  <a:pt x="63508" y="6825"/>
                  <a:pt x="62961" y="5858"/>
                  <a:pt x="62383" y="4888"/>
                </a:cubicBezTo>
                <a:cubicBezTo>
                  <a:pt x="62262" y="4686"/>
                  <a:pt x="61942" y="4620"/>
                  <a:pt x="61919" y="4452"/>
                </a:cubicBezTo>
                <a:cubicBezTo>
                  <a:pt x="61834" y="3856"/>
                  <a:pt x="61046" y="3535"/>
                  <a:pt x="60864" y="2980"/>
                </a:cubicBezTo>
                <a:cubicBezTo>
                  <a:pt x="60839" y="2900"/>
                  <a:pt x="60646" y="2810"/>
                  <a:pt x="60464" y="2810"/>
                </a:cubicBezTo>
                <a:cubicBezTo>
                  <a:pt x="60453" y="2810"/>
                  <a:pt x="60443" y="2810"/>
                  <a:pt x="60433" y="2811"/>
                </a:cubicBezTo>
                <a:cubicBezTo>
                  <a:pt x="60411" y="2812"/>
                  <a:pt x="60390" y="2813"/>
                  <a:pt x="60370" y="2813"/>
                </a:cubicBezTo>
                <a:cubicBezTo>
                  <a:pt x="60252" y="2813"/>
                  <a:pt x="60161" y="2786"/>
                  <a:pt x="60139" y="2688"/>
                </a:cubicBezTo>
                <a:cubicBezTo>
                  <a:pt x="60019" y="2137"/>
                  <a:pt x="59207" y="2128"/>
                  <a:pt x="58772" y="1813"/>
                </a:cubicBezTo>
                <a:cubicBezTo>
                  <a:pt x="58066" y="1302"/>
                  <a:pt x="56971" y="1344"/>
                  <a:pt x="56018" y="1193"/>
                </a:cubicBezTo>
                <a:cubicBezTo>
                  <a:pt x="55670" y="1138"/>
                  <a:pt x="55316" y="1143"/>
                  <a:pt x="54974" y="1068"/>
                </a:cubicBezTo>
                <a:cubicBezTo>
                  <a:pt x="54355" y="935"/>
                  <a:pt x="53734" y="762"/>
                  <a:pt x="53099" y="718"/>
                </a:cubicBezTo>
                <a:cubicBezTo>
                  <a:pt x="52679" y="688"/>
                  <a:pt x="52268" y="605"/>
                  <a:pt x="51886" y="538"/>
                </a:cubicBezTo>
                <a:cubicBezTo>
                  <a:pt x="51026" y="386"/>
                  <a:pt x="50110" y="285"/>
                  <a:pt x="49287" y="256"/>
                </a:cubicBezTo>
                <a:cubicBezTo>
                  <a:pt x="48244" y="219"/>
                  <a:pt x="47199" y="109"/>
                  <a:pt x="46137" y="109"/>
                </a:cubicBezTo>
                <a:cubicBezTo>
                  <a:pt x="45906" y="109"/>
                  <a:pt x="45675" y="115"/>
                  <a:pt x="45442" y="127"/>
                </a:cubicBezTo>
                <a:cubicBezTo>
                  <a:pt x="44880" y="157"/>
                  <a:pt x="44310" y="159"/>
                  <a:pt x="43739" y="159"/>
                </a:cubicBezTo>
                <a:cubicBezTo>
                  <a:pt x="43623" y="159"/>
                  <a:pt x="43506" y="159"/>
                  <a:pt x="43390" y="159"/>
                </a:cubicBezTo>
                <a:cubicBezTo>
                  <a:pt x="42703" y="159"/>
                  <a:pt x="42016" y="163"/>
                  <a:pt x="41340" y="213"/>
                </a:cubicBezTo>
                <a:cubicBezTo>
                  <a:pt x="41162" y="227"/>
                  <a:pt x="40985" y="232"/>
                  <a:pt x="40808" y="232"/>
                </a:cubicBezTo>
                <a:cubicBezTo>
                  <a:pt x="40181" y="232"/>
                  <a:pt x="39557" y="167"/>
                  <a:pt x="38935" y="167"/>
                </a:cubicBezTo>
                <a:cubicBezTo>
                  <a:pt x="38565" y="167"/>
                  <a:pt x="38195" y="190"/>
                  <a:pt x="37827" y="263"/>
                </a:cubicBezTo>
                <a:cubicBezTo>
                  <a:pt x="37824" y="264"/>
                  <a:pt x="37820" y="264"/>
                  <a:pt x="37817" y="264"/>
                </a:cubicBezTo>
                <a:cubicBezTo>
                  <a:pt x="37785" y="264"/>
                  <a:pt x="37744" y="241"/>
                  <a:pt x="37710" y="241"/>
                </a:cubicBezTo>
                <a:cubicBezTo>
                  <a:pt x="37708" y="241"/>
                  <a:pt x="37705" y="241"/>
                  <a:pt x="37703" y="242"/>
                </a:cubicBezTo>
                <a:cubicBezTo>
                  <a:pt x="37669" y="245"/>
                  <a:pt x="37635" y="247"/>
                  <a:pt x="37601" y="247"/>
                </a:cubicBezTo>
                <a:cubicBezTo>
                  <a:pt x="37297" y="247"/>
                  <a:pt x="37019" y="107"/>
                  <a:pt x="36697" y="107"/>
                </a:cubicBezTo>
                <a:cubicBezTo>
                  <a:pt x="36588" y="107"/>
                  <a:pt x="36474" y="123"/>
                  <a:pt x="36353" y="166"/>
                </a:cubicBezTo>
                <a:cubicBezTo>
                  <a:pt x="36232" y="208"/>
                  <a:pt x="36052" y="223"/>
                  <a:pt x="35869" y="223"/>
                </a:cubicBezTo>
                <a:cubicBezTo>
                  <a:pt x="35674" y="223"/>
                  <a:pt x="35475" y="206"/>
                  <a:pt x="35341" y="183"/>
                </a:cubicBezTo>
                <a:cubicBezTo>
                  <a:pt x="34870" y="102"/>
                  <a:pt x="34401" y="85"/>
                  <a:pt x="33933" y="85"/>
                </a:cubicBezTo>
                <a:cubicBezTo>
                  <a:pt x="33588" y="85"/>
                  <a:pt x="33243" y="94"/>
                  <a:pt x="32899" y="94"/>
                </a:cubicBezTo>
                <a:cubicBezTo>
                  <a:pt x="32729" y="94"/>
                  <a:pt x="32559" y="92"/>
                  <a:pt x="32390" y="85"/>
                </a:cubicBezTo>
                <a:cubicBezTo>
                  <a:pt x="32300" y="82"/>
                  <a:pt x="32211" y="80"/>
                  <a:pt x="32121" y="80"/>
                </a:cubicBezTo>
                <a:cubicBezTo>
                  <a:pt x="31662" y="80"/>
                  <a:pt x="31201" y="118"/>
                  <a:pt x="30742" y="118"/>
                </a:cubicBezTo>
                <a:cubicBezTo>
                  <a:pt x="30724" y="118"/>
                  <a:pt x="30707" y="118"/>
                  <a:pt x="30690" y="118"/>
                </a:cubicBezTo>
                <a:cubicBezTo>
                  <a:pt x="30085" y="116"/>
                  <a:pt x="29480" y="86"/>
                  <a:pt x="28875" y="63"/>
                </a:cubicBezTo>
                <a:cubicBezTo>
                  <a:pt x="28020" y="30"/>
                  <a:pt x="27168" y="0"/>
                  <a:pt x="263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7"/>
          <p:cNvSpPr/>
          <p:nvPr/>
        </p:nvSpPr>
        <p:spPr>
          <a:xfrm rot="1499416">
            <a:off x="7680146" y="3192735"/>
            <a:ext cx="1482787" cy="1637363"/>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 name="Google Shape;1895;p44">
            <a:extLst>
              <a:ext uri="{FF2B5EF4-FFF2-40B4-BE49-F238E27FC236}">
                <a16:creationId xmlns:a16="http://schemas.microsoft.com/office/drawing/2014/main" id="{3309ED67-39F3-453D-A064-3D96989D395D}"/>
              </a:ext>
            </a:extLst>
          </p:cNvPr>
          <p:cNvGrpSpPr/>
          <p:nvPr/>
        </p:nvGrpSpPr>
        <p:grpSpPr>
          <a:xfrm rot="520064">
            <a:off x="97012" y="219051"/>
            <a:ext cx="993170" cy="1266838"/>
            <a:chOff x="134650" y="1451605"/>
            <a:chExt cx="575649" cy="734269"/>
          </a:xfrm>
        </p:grpSpPr>
        <p:sp>
          <p:nvSpPr>
            <p:cNvPr id="73" name="Google Shape;1896;p44">
              <a:extLst>
                <a:ext uri="{FF2B5EF4-FFF2-40B4-BE49-F238E27FC236}">
                  <a16:creationId xmlns:a16="http://schemas.microsoft.com/office/drawing/2014/main" id="{D09AD10B-DBDC-448A-9266-64BB4A755F52}"/>
                </a:ext>
              </a:extLst>
            </p:cNvPr>
            <p:cNvSpPr/>
            <p:nvPr/>
          </p:nvSpPr>
          <p:spPr>
            <a:xfrm>
              <a:off x="242973" y="1656528"/>
              <a:ext cx="383749" cy="356368"/>
            </a:xfrm>
            <a:custGeom>
              <a:avLst/>
              <a:gdLst/>
              <a:ahLst/>
              <a:cxnLst/>
              <a:rect l="l" t="t" r="r" b="b"/>
              <a:pathLst>
                <a:path w="18514" h="17193" extrusionOk="0">
                  <a:moveTo>
                    <a:pt x="8062" y="1"/>
                  </a:moveTo>
                  <a:cubicBezTo>
                    <a:pt x="8055" y="1"/>
                    <a:pt x="8048" y="1"/>
                    <a:pt x="8041" y="2"/>
                  </a:cubicBezTo>
                  <a:cubicBezTo>
                    <a:pt x="3105" y="614"/>
                    <a:pt x="1" y="6884"/>
                    <a:pt x="993" y="11527"/>
                  </a:cubicBezTo>
                  <a:cubicBezTo>
                    <a:pt x="1782" y="15222"/>
                    <a:pt x="5789" y="17192"/>
                    <a:pt x="9381" y="17192"/>
                  </a:cubicBezTo>
                  <a:cubicBezTo>
                    <a:pt x="9868" y="17192"/>
                    <a:pt x="10348" y="17156"/>
                    <a:pt x="10812" y="17083"/>
                  </a:cubicBezTo>
                  <a:cubicBezTo>
                    <a:pt x="15282" y="16376"/>
                    <a:pt x="18513" y="12130"/>
                    <a:pt x="18230" y="7586"/>
                  </a:cubicBezTo>
                  <a:cubicBezTo>
                    <a:pt x="17941" y="2955"/>
                    <a:pt x="13757" y="269"/>
                    <a:pt x="9550" y="269"/>
                  </a:cubicBezTo>
                  <a:cubicBezTo>
                    <a:pt x="9083" y="269"/>
                    <a:pt x="8616" y="302"/>
                    <a:pt x="8154" y="369"/>
                  </a:cubicBezTo>
                  <a:cubicBezTo>
                    <a:pt x="7588" y="451"/>
                    <a:pt x="7610" y="1375"/>
                    <a:pt x="8199" y="1384"/>
                  </a:cubicBezTo>
                  <a:cubicBezTo>
                    <a:pt x="10478" y="1426"/>
                    <a:pt x="12470" y="1506"/>
                    <a:pt x="14333" y="3002"/>
                  </a:cubicBezTo>
                  <a:cubicBezTo>
                    <a:pt x="16013" y="4352"/>
                    <a:pt x="16930" y="6297"/>
                    <a:pt x="16925" y="8451"/>
                  </a:cubicBezTo>
                  <a:cubicBezTo>
                    <a:pt x="16916" y="12550"/>
                    <a:pt x="13458" y="15814"/>
                    <a:pt x="9534" y="16036"/>
                  </a:cubicBezTo>
                  <a:cubicBezTo>
                    <a:pt x="9383" y="16045"/>
                    <a:pt x="9231" y="16049"/>
                    <a:pt x="9078" y="16049"/>
                  </a:cubicBezTo>
                  <a:cubicBezTo>
                    <a:pt x="5781" y="16049"/>
                    <a:pt x="2218" y="14075"/>
                    <a:pt x="1560" y="10624"/>
                  </a:cubicBezTo>
                  <a:cubicBezTo>
                    <a:pt x="681" y="6014"/>
                    <a:pt x="3927" y="1659"/>
                    <a:pt x="8142" y="342"/>
                  </a:cubicBezTo>
                  <a:cubicBezTo>
                    <a:pt x="8333" y="283"/>
                    <a:pt x="8241" y="1"/>
                    <a:pt x="806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897;p44">
              <a:extLst>
                <a:ext uri="{FF2B5EF4-FFF2-40B4-BE49-F238E27FC236}">
                  <a16:creationId xmlns:a16="http://schemas.microsoft.com/office/drawing/2014/main" id="{BAD93146-C598-4F76-8BC0-8B78B7246664}"/>
                </a:ext>
              </a:extLst>
            </p:cNvPr>
            <p:cNvSpPr/>
            <p:nvPr/>
          </p:nvSpPr>
          <p:spPr>
            <a:xfrm>
              <a:off x="409354" y="1804613"/>
              <a:ext cx="69437" cy="68028"/>
            </a:xfrm>
            <a:custGeom>
              <a:avLst/>
              <a:gdLst/>
              <a:ahLst/>
              <a:cxnLst/>
              <a:rect l="l" t="t" r="r" b="b"/>
              <a:pathLst>
                <a:path w="3350" h="3282" extrusionOk="0">
                  <a:moveTo>
                    <a:pt x="1771" y="958"/>
                  </a:moveTo>
                  <a:cubicBezTo>
                    <a:pt x="1904" y="970"/>
                    <a:pt x="2035" y="983"/>
                    <a:pt x="2134" y="1051"/>
                  </a:cubicBezTo>
                  <a:cubicBezTo>
                    <a:pt x="2324" y="1182"/>
                    <a:pt x="2324" y="1491"/>
                    <a:pt x="2206" y="1767"/>
                  </a:cubicBezTo>
                  <a:cubicBezTo>
                    <a:pt x="2085" y="2051"/>
                    <a:pt x="1872" y="2281"/>
                    <a:pt x="1577" y="2281"/>
                  </a:cubicBezTo>
                  <a:cubicBezTo>
                    <a:pt x="1536" y="2281"/>
                    <a:pt x="1493" y="2277"/>
                    <a:pt x="1449" y="2267"/>
                  </a:cubicBezTo>
                  <a:cubicBezTo>
                    <a:pt x="1121" y="2198"/>
                    <a:pt x="982" y="1935"/>
                    <a:pt x="987" y="1608"/>
                  </a:cubicBezTo>
                  <a:cubicBezTo>
                    <a:pt x="993" y="1209"/>
                    <a:pt x="1282" y="1162"/>
                    <a:pt x="1647" y="1051"/>
                  </a:cubicBezTo>
                  <a:cubicBezTo>
                    <a:pt x="1700" y="1035"/>
                    <a:pt x="1742" y="1001"/>
                    <a:pt x="1771" y="958"/>
                  </a:cubicBezTo>
                  <a:close/>
                  <a:moveTo>
                    <a:pt x="1917" y="1"/>
                  </a:moveTo>
                  <a:cubicBezTo>
                    <a:pt x="1777" y="1"/>
                    <a:pt x="1629" y="27"/>
                    <a:pt x="1476" y="85"/>
                  </a:cubicBezTo>
                  <a:cubicBezTo>
                    <a:pt x="1274" y="162"/>
                    <a:pt x="1164" y="360"/>
                    <a:pt x="1178" y="547"/>
                  </a:cubicBezTo>
                  <a:lnTo>
                    <a:pt x="1178" y="547"/>
                  </a:lnTo>
                  <a:cubicBezTo>
                    <a:pt x="1136" y="544"/>
                    <a:pt x="1094" y="542"/>
                    <a:pt x="1053" y="542"/>
                  </a:cubicBezTo>
                  <a:cubicBezTo>
                    <a:pt x="778" y="542"/>
                    <a:pt x="514" y="621"/>
                    <a:pt x="303" y="853"/>
                  </a:cubicBezTo>
                  <a:cubicBezTo>
                    <a:pt x="80" y="1099"/>
                    <a:pt x="1" y="1477"/>
                    <a:pt x="1" y="1798"/>
                  </a:cubicBezTo>
                  <a:cubicBezTo>
                    <a:pt x="1" y="2504"/>
                    <a:pt x="490" y="3056"/>
                    <a:pt x="1159" y="3230"/>
                  </a:cubicBezTo>
                  <a:cubicBezTo>
                    <a:pt x="1293" y="3265"/>
                    <a:pt x="1425" y="3281"/>
                    <a:pt x="1554" y="3281"/>
                  </a:cubicBezTo>
                  <a:cubicBezTo>
                    <a:pt x="2375" y="3281"/>
                    <a:pt x="3054" y="2614"/>
                    <a:pt x="3203" y="1786"/>
                  </a:cubicBezTo>
                  <a:cubicBezTo>
                    <a:pt x="3349" y="966"/>
                    <a:pt x="2767" y="1"/>
                    <a:pt x="191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898;p44">
              <a:extLst>
                <a:ext uri="{FF2B5EF4-FFF2-40B4-BE49-F238E27FC236}">
                  <a16:creationId xmlns:a16="http://schemas.microsoft.com/office/drawing/2014/main" id="{8CE4E162-B7E9-4B3F-B1D0-BA6C27CC1F94}"/>
                </a:ext>
              </a:extLst>
            </p:cNvPr>
            <p:cNvSpPr/>
            <p:nvPr/>
          </p:nvSpPr>
          <p:spPr>
            <a:xfrm>
              <a:off x="401685" y="1727606"/>
              <a:ext cx="54451" cy="105130"/>
            </a:xfrm>
            <a:custGeom>
              <a:avLst/>
              <a:gdLst/>
              <a:ahLst/>
              <a:cxnLst/>
              <a:rect l="l" t="t" r="r" b="b"/>
              <a:pathLst>
                <a:path w="2627" h="5072" extrusionOk="0">
                  <a:moveTo>
                    <a:pt x="1075" y="1"/>
                  </a:moveTo>
                  <a:cubicBezTo>
                    <a:pt x="1030" y="1"/>
                    <a:pt x="985" y="4"/>
                    <a:pt x="938" y="9"/>
                  </a:cubicBezTo>
                  <a:cubicBezTo>
                    <a:pt x="0" y="118"/>
                    <a:pt x="24" y="1384"/>
                    <a:pt x="50" y="2081"/>
                  </a:cubicBezTo>
                  <a:cubicBezTo>
                    <a:pt x="86" y="3055"/>
                    <a:pt x="329" y="4492"/>
                    <a:pt x="1253" y="5020"/>
                  </a:cubicBezTo>
                  <a:cubicBezTo>
                    <a:pt x="1315" y="5056"/>
                    <a:pt x="1380" y="5072"/>
                    <a:pt x="1444" y="5072"/>
                  </a:cubicBezTo>
                  <a:cubicBezTo>
                    <a:pt x="1680" y="5072"/>
                    <a:pt x="1886" y="4850"/>
                    <a:pt x="1769" y="4586"/>
                  </a:cubicBezTo>
                  <a:lnTo>
                    <a:pt x="1770" y="4586"/>
                  </a:lnTo>
                  <a:cubicBezTo>
                    <a:pt x="1314" y="3546"/>
                    <a:pt x="926" y="2513"/>
                    <a:pt x="1129" y="1360"/>
                  </a:cubicBezTo>
                  <a:cubicBezTo>
                    <a:pt x="1158" y="1198"/>
                    <a:pt x="1179" y="1136"/>
                    <a:pt x="1201" y="1136"/>
                  </a:cubicBezTo>
                  <a:cubicBezTo>
                    <a:pt x="1236" y="1136"/>
                    <a:pt x="1269" y="1303"/>
                    <a:pt x="1328" y="1473"/>
                  </a:cubicBezTo>
                  <a:cubicBezTo>
                    <a:pt x="1414" y="1720"/>
                    <a:pt x="1504" y="1948"/>
                    <a:pt x="1544" y="2212"/>
                  </a:cubicBezTo>
                  <a:cubicBezTo>
                    <a:pt x="1628" y="2757"/>
                    <a:pt x="1576" y="3298"/>
                    <a:pt x="1543" y="3845"/>
                  </a:cubicBezTo>
                  <a:cubicBezTo>
                    <a:pt x="1523" y="4175"/>
                    <a:pt x="1768" y="4368"/>
                    <a:pt x="2010" y="4368"/>
                  </a:cubicBezTo>
                  <a:cubicBezTo>
                    <a:pt x="2083" y="4368"/>
                    <a:pt x="2156" y="4351"/>
                    <a:pt x="2221" y="4315"/>
                  </a:cubicBezTo>
                  <a:lnTo>
                    <a:pt x="2221" y="4315"/>
                  </a:lnTo>
                  <a:cubicBezTo>
                    <a:pt x="2197" y="4351"/>
                    <a:pt x="2182" y="4376"/>
                    <a:pt x="2187" y="4376"/>
                  </a:cubicBezTo>
                  <a:cubicBezTo>
                    <a:pt x="2191" y="4376"/>
                    <a:pt x="2213" y="4354"/>
                    <a:pt x="2259" y="4299"/>
                  </a:cubicBezTo>
                  <a:cubicBezTo>
                    <a:pt x="2266" y="4291"/>
                    <a:pt x="2272" y="4284"/>
                    <a:pt x="2278" y="4277"/>
                  </a:cubicBezTo>
                  <a:lnTo>
                    <a:pt x="2278" y="4277"/>
                  </a:lnTo>
                  <a:cubicBezTo>
                    <a:pt x="2343" y="4226"/>
                    <a:pt x="2397" y="4152"/>
                    <a:pt x="2431" y="4054"/>
                  </a:cubicBezTo>
                  <a:lnTo>
                    <a:pt x="2431" y="4054"/>
                  </a:lnTo>
                  <a:cubicBezTo>
                    <a:pt x="2523" y="3867"/>
                    <a:pt x="2532" y="3606"/>
                    <a:pt x="2557" y="3405"/>
                  </a:cubicBezTo>
                  <a:cubicBezTo>
                    <a:pt x="2616" y="2911"/>
                    <a:pt x="2626" y="2407"/>
                    <a:pt x="2567" y="1914"/>
                  </a:cubicBezTo>
                  <a:cubicBezTo>
                    <a:pt x="2472" y="1140"/>
                    <a:pt x="2004" y="1"/>
                    <a:pt x="107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899;p44">
              <a:extLst>
                <a:ext uri="{FF2B5EF4-FFF2-40B4-BE49-F238E27FC236}">
                  <a16:creationId xmlns:a16="http://schemas.microsoft.com/office/drawing/2014/main" id="{22E72227-C684-4843-80D3-08E46BEEA7D4}"/>
                </a:ext>
              </a:extLst>
            </p:cNvPr>
            <p:cNvSpPr/>
            <p:nvPr/>
          </p:nvSpPr>
          <p:spPr>
            <a:xfrm>
              <a:off x="453774" y="1800136"/>
              <a:ext cx="74743" cy="52275"/>
            </a:xfrm>
            <a:custGeom>
              <a:avLst/>
              <a:gdLst/>
              <a:ahLst/>
              <a:cxnLst/>
              <a:rect l="l" t="t" r="r" b="b"/>
              <a:pathLst>
                <a:path w="3606" h="2522" extrusionOk="0">
                  <a:moveTo>
                    <a:pt x="2249" y="0"/>
                  </a:moveTo>
                  <a:cubicBezTo>
                    <a:pt x="1717" y="0"/>
                    <a:pt x="1121" y="194"/>
                    <a:pt x="781" y="383"/>
                  </a:cubicBezTo>
                  <a:cubicBezTo>
                    <a:pt x="613" y="476"/>
                    <a:pt x="684" y="711"/>
                    <a:pt x="846" y="711"/>
                  </a:cubicBezTo>
                  <a:cubicBezTo>
                    <a:pt x="868" y="711"/>
                    <a:pt x="892" y="706"/>
                    <a:pt x="916" y="697"/>
                  </a:cubicBezTo>
                  <a:lnTo>
                    <a:pt x="918" y="697"/>
                  </a:lnTo>
                  <a:cubicBezTo>
                    <a:pt x="1171" y="600"/>
                    <a:pt x="1463" y="565"/>
                    <a:pt x="1732" y="562"/>
                  </a:cubicBezTo>
                  <a:cubicBezTo>
                    <a:pt x="1761" y="562"/>
                    <a:pt x="1803" y="561"/>
                    <a:pt x="1855" y="561"/>
                  </a:cubicBezTo>
                  <a:cubicBezTo>
                    <a:pt x="2092" y="561"/>
                    <a:pt x="2515" y="581"/>
                    <a:pt x="2554" y="767"/>
                  </a:cubicBezTo>
                  <a:cubicBezTo>
                    <a:pt x="2664" y="1286"/>
                    <a:pt x="1073" y="1294"/>
                    <a:pt x="819" y="1335"/>
                  </a:cubicBezTo>
                  <a:cubicBezTo>
                    <a:pt x="212" y="1432"/>
                    <a:pt x="0" y="2418"/>
                    <a:pt x="727" y="2509"/>
                  </a:cubicBezTo>
                  <a:cubicBezTo>
                    <a:pt x="794" y="2518"/>
                    <a:pt x="867" y="2522"/>
                    <a:pt x="943" y="2522"/>
                  </a:cubicBezTo>
                  <a:cubicBezTo>
                    <a:pt x="1929" y="2522"/>
                    <a:pt x="3606" y="1829"/>
                    <a:pt x="3311" y="667"/>
                  </a:cubicBezTo>
                  <a:cubicBezTo>
                    <a:pt x="3186" y="169"/>
                    <a:pt x="2745" y="0"/>
                    <a:pt x="224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900;p44">
              <a:extLst>
                <a:ext uri="{FF2B5EF4-FFF2-40B4-BE49-F238E27FC236}">
                  <a16:creationId xmlns:a16="http://schemas.microsoft.com/office/drawing/2014/main" id="{55356324-63D2-46A9-80F1-EEF85B1C8A8C}"/>
                </a:ext>
              </a:extLst>
            </p:cNvPr>
            <p:cNvSpPr/>
            <p:nvPr/>
          </p:nvSpPr>
          <p:spPr>
            <a:xfrm>
              <a:off x="449649" y="1939474"/>
              <a:ext cx="36418" cy="65105"/>
            </a:xfrm>
            <a:custGeom>
              <a:avLst/>
              <a:gdLst/>
              <a:ahLst/>
              <a:cxnLst/>
              <a:rect l="l" t="t" r="r" b="b"/>
              <a:pathLst>
                <a:path w="1757" h="3141" extrusionOk="0">
                  <a:moveTo>
                    <a:pt x="544" y="1"/>
                  </a:moveTo>
                  <a:cubicBezTo>
                    <a:pt x="276" y="1"/>
                    <a:pt x="1" y="229"/>
                    <a:pt x="121" y="531"/>
                  </a:cubicBezTo>
                  <a:cubicBezTo>
                    <a:pt x="217" y="770"/>
                    <a:pt x="311" y="1009"/>
                    <a:pt x="393" y="1253"/>
                  </a:cubicBezTo>
                  <a:cubicBezTo>
                    <a:pt x="425" y="1351"/>
                    <a:pt x="492" y="1494"/>
                    <a:pt x="506" y="1580"/>
                  </a:cubicBezTo>
                  <a:cubicBezTo>
                    <a:pt x="522" y="1689"/>
                    <a:pt x="470" y="1831"/>
                    <a:pt x="457" y="1955"/>
                  </a:cubicBezTo>
                  <a:cubicBezTo>
                    <a:pt x="404" y="2444"/>
                    <a:pt x="573" y="2893"/>
                    <a:pt x="1034" y="3102"/>
                  </a:cubicBezTo>
                  <a:cubicBezTo>
                    <a:pt x="1091" y="3128"/>
                    <a:pt x="1152" y="3140"/>
                    <a:pt x="1212" y="3140"/>
                  </a:cubicBezTo>
                  <a:cubicBezTo>
                    <a:pt x="1293" y="3140"/>
                    <a:pt x="1373" y="3118"/>
                    <a:pt x="1446" y="3078"/>
                  </a:cubicBezTo>
                  <a:cubicBezTo>
                    <a:pt x="1479" y="3060"/>
                    <a:pt x="1757" y="2751"/>
                    <a:pt x="1687" y="2739"/>
                  </a:cubicBezTo>
                  <a:cubicBezTo>
                    <a:pt x="1655" y="2734"/>
                    <a:pt x="1561" y="2081"/>
                    <a:pt x="1562" y="1941"/>
                  </a:cubicBezTo>
                  <a:cubicBezTo>
                    <a:pt x="1564" y="1774"/>
                    <a:pt x="1586" y="1624"/>
                    <a:pt x="1542" y="1460"/>
                  </a:cubicBezTo>
                  <a:cubicBezTo>
                    <a:pt x="1422" y="1015"/>
                    <a:pt x="1122" y="582"/>
                    <a:pt x="886" y="189"/>
                  </a:cubicBezTo>
                  <a:cubicBezTo>
                    <a:pt x="807" y="57"/>
                    <a:pt x="676" y="1"/>
                    <a:pt x="5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901;p44">
              <a:extLst>
                <a:ext uri="{FF2B5EF4-FFF2-40B4-BE49-F238E27FC236}">
                  <a16:creationId xmlns:a16="http://schemas.microsoft.com/office/drawing/2014/main" id="{9614F7EF-F171-4FC4-9938-55930D6001E5}"/>
                </a:ext>
              </a:extLst>
            </p:cNvPr>
            <p:cNvSpPr/>
            <p:nvPr/>
          </p:nvSpPr>
          <p:spPr>
            <a:xfrm>
              <a:off x="545950" y="1817506"/>
              <a:ext cx="60711" cy="27381"/>
            </a:xfrm>
            <a:custGeom>
              <a:avLst/>
              <a:gdLst/>
              <a:ahLst/>
              <a:cxnLst/>
              <a:rect l="l" t="t" r="r" b="b"/>
              <a:pathLst>
                <a:path w="2929" h="1321" extrusionOk="0">
                  <a:moveTo>
                    <a:pt x="2244" y="1"/>
                  </a:moveTo>
                  <a:cubicBezTo>
                    <a:pt x="2113" y="1"/>
                    <a:pt x="1980" y="20"/>
                    <a:pt x="1859" y="48"/>
                  </a:cubicBezTo>
                  <a:cubicBezTo>
                    <a:pt x="1450" y="141"/>
                    <a:pt x="1044" y="183"/>
                    <a:pt x="627" y="218"/>
                  </a:cubicBezTo>
                  <a:cubicBezTo>
                    <a:pt x="1" y="272"/>
                    <a:pt x="133" y="1237"/>
                    <a:pt x="717" y="1280"/>
                  </a:cubicBezTo>
                  <a:cubicBezTo>
                    <a:pt x="903" y="1294"/>
                    <a:pt x="1196" y="1321"/>
                    <a:pt x="1506" y="1321"/>
                  </a:cubicBezTo>
                  <a:cubicBezTo>
                    <a:pt x="2175" y="1321"/>
                    <a:pt x="2928" y="1195"/>
                    <a:pt x="2896" y="540"/>
                  </a:cubicBezTo>
                  <a:cubicBezTo>
                    <a:pt x="2874" y="122"/>
                    <a:pt x="2570" y="1"/>
                    <a:pt x="22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902;p44">
              <a:extLst>
                <a:ext uri="{FF2B5EF4-FFF2-40B4-BE49-F238E27FC236}">
                  <a16:creationId xmlns:a16="http://schemas.microsoft.com/office/drawing/2014/main" id="{8F9E219E-CDDD-4322-8890-EDB3E01E6489}"/>
                </a:ext>
              </a:extLst>
            </p:cNvPr>
            <p:cNvSpPr/>
            <p:nvPr/>
          </p:nvSpPr>
          <p:spPr>
            <a:xfrm>
              <a:off x="398389" y="1666560"/>
              <a:ext cx="24396" cy="45559"/>
            </a:xfrm>
            <a:custGeom>
              <a:avLst/>
              <a:gdLst/>
              <a:ahLst/>
              <a:cxnLst/>
              <a:rect l="l" t="t" r="r" b="b"/>
              <a:pathLst>
                <a:path w="1177" h="2198" extrusionOk="0">
                  <a:moveTo>
                    <a:pt x="615" y="1"/>
                  </a:moveTo>
                  <a:cubicBezTo>
                    <a:pt x="441" y="1"/>
                    <a:pt x="253" y="115"/>
                    <a:pt x="196" y="280"/>
                  </a:cubicBezTo>
                  <a:cubicBezTo>
                    <a:pt x="0" y="846"/>
                    <a:pt x="11" y="1514"/>
                    <a:pt x="381" y="2010"/>
                  </a:cubicBezTo>
                  <a:cubicBezTo>
                    <a:pt x="476" y="2138"/>
                    <a:pt x="613" y="2197"/>
                    <a:pt x="747" y="2197"/>
                  </a:cubicBezTo>
                  <a:cubicBezTo>
                    <a:pt x="967" y="2197"/>
                    <a:pt x="1176" y="2037"/>
                    <a:pt x="1175" y="1761"/>
                  </a:cubicBezTo>
                  <a:cubicBezTo>
                    <a:pt x="1173" y="1247"/>
                    <a:pt x="1101" y="682"/>
                    <a:pt x="913" y="202"/>
                  </a:cubicBezTo>
                  <a:cubicBezTo>
                    <a:pt x="857" y="60"/>
                    <a:pt x="740" y="1"/>
                    <a:pt x="61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903;p44">
              <a:extLst>
                <a:ext uri="{FF2B5EF4-FFF2-40B4-BE49-F238E27FC236}">
                  <a16:creationId xmlns:a16="http://schemas.microsoft.com/office/drawing/2014/main" id="{060FE0CE-1FB3-4600-A34D-969C6D6CDC9C}"/>
                </a:ext>
              </a:extLst>
            </p:cNvPr>
            <p:cNvSpPr/>
            <p:nvPr/>
          </p:nvSpPr>
          <p:spPr>
            <a:xfrm>
              <a:off x="259099" y="1849345"/>
              <a:ext cx="38595" cy="26241"/>
            </a:xfrm>
            <a:custGeom>
              <a:avLst/>
              <a:gdLst/>
              <a:ahLst/>
              <a:cxnLst/>
              <a:rect l="l" t="t" r="r" b="b"/>
              <a:pathLst>
                <a:path w="1862" h="1266" extrusionOk="0">
                  <a:moveTo>
                    <a:pt x="1387" y="1"/>
                  </a:moveTo>
                  <a:cubicBezTo>
                    <a:pt x="1349" y="1"/>
                    <a:pt x="1310" y="6"/>
                    <a:pt x="1271" y="17"/>
                  </a:cubicBezTo>
                  <a:cubicBezTo>
                    <a:pt x="1184" y="42"/>
                    <a:pt x="1180" y="51"/>
                    <a:pt x="1170" y="51"/>
                  </a:cubicBezTo>
                  <a:cubicBezTo>
                    <a:pt x="1162" y="51"/>
                    <a:pt x="1151" y="46"/>
                    <a:pt x="1099" y="41"/>
                  </a:cubicBezTo>
                  <a:cubicBezTo>
                    <a:pt x="1084" y="39"/>
                    <a:pt x="1069" y="38"/>
                    <a:pt x="1054" y="38"/>
                  </a:cubicBezTo>
                  <a:cubicBezTo>
                    <a:pt x="908" y="38"/>
                    <a:pt x="750" y="108"/>
                    <a:pt x="624" y="170"/>
                  </a:cubicBezTo>
                  <a:cubicBezTo>
                    <a:pt x="310" y="325"/>
                    <a:pt x="72" y="535"/>
                    <a:pt x="26" y="899"/>
                  </a:cubicBezTo>
                  <a:cubicBezTo>
                    <a:pt x="0" y="1108"/>
                    <a:pt x="173" y="1265"/>
                    <a:pt x="356" y="1265"/>
                  </a:cubicBezTo>
                  <a:cubicBezTo>
                    <a:pt x="422" y="1265"/>
                    <a:pt x="489" y="1245"/>
                    <a:pt x="549" y="1199"/>
                  </a:cubicBezTo>
                  <a:lnTo>
                    <a:pt x="550" y="1199"/>
                  </a:lnTo>
                  <a:cubicBezTo>
                    <a:pt x="638" y="1133"/>
                    <a:pt x="793" y="1112"/>
                    <a:pt x="900" y="1090"/>
                  </a:cubicBezTo>
                  <a:cubicBezTo>
                    <a:pt x="1052" y="1059"/>
                    <a:pt x="1187" y="1026"/>
                    <a:pt x="1327" y="958"/>
                  </a:cubicBezTo>
                  <a:cubicBezTo>
                    <a:pt x="1518" y="864"/>
                    <a:pt x="1749" y="745"/>
                    <a:pt x="1803" y="519"/>
                  </a:cubicBezTo>
                  <a:cubicBezTo>
                    <a:pt x="1861" y="244"/>
                    <a:pt x="1648" y="1"/>
                    <a:pt x="138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904;p44">
              <a:extLst>
                <a:ext uri="{FF2B5EF4-FFF2-40B4-BE49-F238E27FC236}">
                  <a16:creationId xmlns:a16="http://schemas.microsoft.com/office/drawing/2014/main" id="{CC7D9583-C653-40F2-ADA2-7E8903C73E9A}"/>
                </a:ext>
              </a:extLst>
            </p:cNvPr>
            <p:cNvSpPr/>
            <p:nvPr/>
          </p:nvSpPr>
          <p:spPr>
            <a:xfrm>
              <a:off x="296222" y="1730488"/>
              <a:ext cx="43279" cy="27816"/>
            </a:xfrm>
            <a:custGeom>
              <a:avLst/>
              <a:gdLst/>
              <a:ahLst/>
              <a:cxnLst/>
              <a:rect l="l" t="t" r="r" b="b"/>
              <a:pathLst>
                <a:path w="2088" h="1342" extrusionOk="0">
                  <a:moveTo>
                    <a:pt x="463" y="0"/>
                  </a:moveTo>
                  <a:cubicBezTo>
                    <a:pt x="296" y="0"/>
                    <a:pt x="127" y="135"/>
                    <a:pt x="75" y="282"/>
                  </a:cubicBezTo>
                  <a:cubicBezTo>
                    <a:pt x="1" y="490"/>
                    <a:pt x="86" y="687"/>
                    <a:pt x="270" y="803"/>
                  </a:cubicBezTo>
                  <a:cubicBezTo>
                    <a:pt x="643" y="1039"/>
                    <a:pt x="964" y="1248"/>
                    <a:pt x="1402" y="1334"/>
                  </a:cubicBezTo>
                  <a:cubicBezTo>
                    <a:pt x="1428" y="1339"/>
                    <a:pt x="1454" y="1341"/>
                    <a:pt x="1480" y="1341"/>
                  </a:cubicBezTo>
                  <a:cubicBezTo>
                    <a:pt x="1809" y="1341"/>
                    <a:pt x="2088" y="933"/>
                    <a:pt x="1791" y="669"/>
                  </a:cubicBezTo>
                  <a:cubicBezTo>
                    <a:pt x="1609" y="506"/>
                    <a:pt x="1439" y="360"/>
                    <a:pt x="1212" y="259"/>
                  </a:cubicBezTo>
                  <a:cubicBezTo>
                    <a:pt x="1002" y="167"/>
                    <a:pt x="779" y="96"/>
                    <a:pt x="564" y="18"/>
                  </a:cubicBezTo>
                  <a:cubicBezTo>
                    <a:pt x="531" y="6"/>
                    <a:pt x="497" y="0"/>
                    <a:pt x="46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905;p44">
              <a:extLst>
                <a:ext uri="{FF2B5EF4-FFF2-40B4-BE49-F238E27FC236}">
                  <a16:creationId xmlns:a16="http://schemas.microsoft.com/office/drawing/2014/main" id="{81102DAC-ABF2-48AB-A735-D056886C895C}"/>
                </a:ext>
              </a:extLst>
            </p:cNvPr>
            <p:cNvSpPr/>
            <p:nvPr/>
          </p:nvSpPr>
          <p:spPr>
            <a:xfrm>
              <a:off x="499105" y="1709116"/>
              <a:ext cx="35776" cy="29392"/>
            </a:xfrm>
            <a:custGeom>
              <a:avLst/>
              <a:gdLst/>
              <a:ahLst/>
              <a:cxnLst/>
              <a:rect l="l" t="t" r="r" b="b"/>
              <a:pathLst>
                <a:path w="1726" h="1418" extrusionOk="0">
                  <a:moveTo>
                    <a:pt x="1464" y="0"/>
                  </a:moveTo>
                  <a:cubicBezTo>
                    <a:pt x="1456" y="0"/>
                    <a:pt x="1449" y="1"/>
                    <a:pt x="1441" y="1"/>
                  </a:cubicBezTo>
                  <a:cubicBezTo>
                    <a:pt x="880" y="55"/>
                    <a:pt x="526" y="535"/>
                    <a:pt x="174" y="924"/>
                  </a:cubicBezTo>
                  <a:cubicBezTo>
                    <a:pt x="0" y="1115"/>
                    <a:pt x="193" y="1418"/>
                    <a:pt x="405" y="1418"/>
                  </a:cubicBezTo>
                  <a:cubicBezTo>
                    <a:pt x="459" y="1418"/>
                    <a:pt x="514" y="1398"/>
                    <a:pt x="565" y="1353"/>
                  </a:cubicBezTo>
                  <a:cubicBezTo>
                    <a:pt x="909" y="1046"/>
                    <a:pt x="1319" y="775"/>
                    <a:pt x="1612" y="417"/>
                  </a:cubicBezTo>
                  <a:cubicBezTo>
                    <a:pt x="1725" y="279"/>
                    <a:pt x="1674" y="0"/>
                    <a:pt x="14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906;p44">
              <a:extLst>
                <a:ext uri="{FF2B5EF4-FFF2-40B4-BE49-F238E27FC236}">
                  <a16:creationId xmlns:a16="http://schemas.microsoft.com/office/drawing/2014/main" id="{3283869F-F893-4C45-BAFA-89D262A70D96}"/>
                </a:ext>
              </a:extLst>
            </p:cNvPr>
            <p:cNvSpPr/>
            <p:nvPr/>
          </p:nvSpPr>
          <p:spPr>
            <a:xfrm>
              <a:off x="323313" y="1942728"/>
              <a:ext cx="40999" cy="38491"/>
            </a:xfrm>
            <a:custGeom>
              <a:avLst/>
              <a:gdLst/>
              <a:ahLst/>
              <a:cxnLst/>
              <a:rect l="l" t="t" r="r" b="b"/>
              <a:pathLst>
                <a:path w="1978" h="1857" extrusionOk="0">
                  <a:moveTo>
                    <a:pt x="1395" y="0"/>
                  </a:moveTo>
                  <a:cubicBezTo>
                    <a:pt x="1252" y="0"/>
                    <a:pt x="1109" y="69"/>
                    <a:pt x="1021" y="234"/>
                  </a:cubicBezTo>
                  <a:cubicBezTo>
                    <a:pt x="860" y="538"/>
                    <a:pt x="651" y="937"/>
                    <a:pt x="359" y="1128"/>
                  </a:cubicBezTo>
                  <a:cubicBezTo>
                    <a:pt x="0" y="1364"/>
                    <a:pt x="196" y="1857"/>
                    <a:pt x="549" y="1857"/>
                  </a:cubicBezTo>
                  <a:cubicBezTo>
                    <a:pt x="608" y="1857"/>
                    <a:pt x="670" y="1843"/>
                    <a:pt x="735" y="1813"/>
                  </a:cubicBezTo>
                  <a:lnTo>
                    <a:pt x="736" y="1813"/>
                  </a:lnTo>
                  <a:cubicBezTo>
                    <a:pt x="1236" y="1580"/>
                    <a:pt x="1572" y="1103"/>
                    <a:pt x="1809" y="624"/>
                  </a:cubicBezTo>
                  <a:cubicBezTo>
                    <a:pt x="1978" y="284"/>
                    <a:pt x="1686" y="0"/>
                    <a:pt x="13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907;p44">
              <a:extLst>
                <a:ext uri="{FF2B5EF4-FFF2-40B4-BE49-F238E27FC236}">
                  <a16:creationId xmlns:a16="http://schemas.microsoft.com/office/drawing/2014/main" id="{3B627C6B-34BF-497A-8B77-EB0F8EA087A2}"/>
                </a:ext>
              </a:extLst>
            </p:cNvPr>
            <p:cNvSpPr/>
            <p:nvPr/>
          </p:nvSpPr>
          <p:spPr>
            <a:xfrm>
              <a:off x="528787" y="1914226"/>
              <a:ext cx="35175" cy="34408"/>
            </a:xfrm>
            <a:custGeom>
              <a:avLst/>
              <a:gdLst/>
              <a:ahLst/>
              <a:cxnLst/>
              <a:rect l="l" t="t" r="r" b="b"/>
              <a:pathLst>
                <a:path w="1697" h="1660" extrusionOk="0">
                  <a:moveTo>
                    <a:pt x="556" y="1"/>
                  </a:moveTo>
                  <a:cubicBezTo>
                    <a:pt x="280" y="1"/>
                    <a:pt x="0" y="304"/>
                    <a:pt x="172" y="630"/>
                  </a:cubicBezTo>
                  <a:cubicBezTo>
                    <a:pt x="349" y="968"/>
                    <a:pt x="660" y="1171"/>
                    <a:pt x="879" y="1472"/>
                  </a:cubicBezTo>
                  <a:cubicBezTo>
                    <a:pt x="974" y="1603"/>
                    <a:pt x="1100" y="1659"/>
                    <a:pt x="1220" y="1659"/>
                  </a:cubicBezTo>
                  <a:cubicBezTo>
                    <a:pt x="1471" y="1659"/>
                    <a:pt x="1696" y="1414"/>
                    <a:pt x="1563" y="1096"/>
                  </a:cubicBezTo>
                  <a:cubicBezTo>
                    <a:pt x="1408" y="724"/>
                    <a:pt x="1077" y="538"/>
                    <a:pt x="882" y="202"/>
                  </a:cubicBezTo>
                  <a:cubicBezTo>
                    <a:pt x="800" y="60"/>
                    <a:pt x="678" y="1"/>
                    <a:pt x="55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908;p44">
              <a:extLst>
                <a:ext uri="{FF2B5EF4-FFF2-40B4-BE49-F238E27FC236}">
                  <a16:creationId xmlns:a16="http://schemas.microsoft.com/office/drawing/2014/main" id="{61358645-15BA-4437-BB8D-DF82632FD237}"/>
                </a:ext>
              </a:extLst>
            </p:cNvPr>
            <p:cNvSpPr/>
            <p:nvPr/>
          </p:nvSpPr>
          <p:spPr>
            <a:xfrm>
              <a:off x="201082" y="1607774"/>
              <a:ext cx="503886" cy="476691"/>
            </a:xfrm>
            <a:custGeom>
              <a:avLst/>
              <a:gdLst/>
              <a:ahLst/>
              <a:cxnLst/>
              <a:rect l="l" t="t" r="r" b="b"/>
              <a:pathLst>
                <a:path w="24310" h="22998" extrusionOk="0">
                  <a:moveTo>
                    <a:pt x="11597" y="1"/>
                  </a:moveTo>
                  <a:cubicBezTo>
                    <a:pt x="11108" y="1"/>
                    <a:pt x="11084" y="803"/>
                    <a:pt x="11568" y="887"/>
                  </a:cubicBezTo>
                  <a:cubicBezTo>
                    <a:pt x="13461" y="1221"/>
                    <a:pt x="15434" y="1390"/>
                    <a:pt x="17242" y="2084"/>
                  </a:cubicBezTo>
                  <a:cubicBezTo>
                    <a:pt x="20765" y="3436"/>
                    <a:pt x="22585" y="7005"/>
                    <a:pt x="22790" y="10722"/>
                  </a:cubicBezTo>
                  <a:cubicBezTo>
                    <a:pt x="23101" y="16345"/>
                    <a:pt x="18549" y="21221"/>
                    <a:pt x="12997" y="21869"/>
                  </a:cubicBezTo>
                  <a:cubicBezTo>
                    <a:pt x="12546" y="21921"/>
                    <a:pt x="12093" y="21947"/>
                    <a:pt x="11639" y="21947"/>
                  </a:cubicBezTo>
                  <a:cubicBezTo>
                    <a:pt x="7114" y="21947"/>
                    <a:pt x="2604" y="19356"/>
                    <a:pt x="1619" y="14706"/>
                  </a:cubicBezTo>
                  <a:cubicBezTo>
                    <a:pt x="973" y="11663"/>
                    <a:pt x="1311" y="8585"/>
                    <a:pt x="3141" y="6020"/>
                  </a:cubicBezTo>
                  <a:cubicBezTo>
                    <a:pt x="4787" y="3714"/>
                    <a:pt x="7529" y="1189"/>
                    <a:pt x="10472" y="813"/>
                  </a:cubicBezTo>
                  <a:cubicBezTo>
                    <a:pt x="10700" y="785"/>
                    <a:pt x="10664" y="457"/>
                    <a:pt x="10454" y="428"/>
                  </a:cubicBezTo>
                  <a:cubicBezTo>
                    <a:pt x="10258" y="400"/>
                    <a:pt x="10063" y="387"/>
                    <a:pt x="9867" y="387"/>
                  </a:cubicBezTo>
                  <a:cubicBezTo>
                    <a:pt x="7417" y="387"/>
                    <a:pt x="5044" y="2455"/>
                    <a:pt x="3446" y="4109"/>
                  </a:cubicBezTo>
                  <a:cubicBezTo>
                    <a:pt x="829" y="6820"/>
                    <a:pt x="1" y="9688"/>
                    <a:pt x="369" y="13402"/>
                  </a:cubicBezTo>
                  <a:cubicBezTo>
                    <a:pt x="958" y="19332"/>
                    <a:pt x="5855" y="22998"/>
                    <a:pt x="11617" y="22998"/>
                  </a:cubicBezTo>
                  <a:cubicBezTo>
                    <a:pt x="11893" y="22998"/>
                    <a:pt x="12171" y="22990"/>
                    <a:pt x="12451" y="22973"/>
                  </a:cubicBezTo>
                  <a:cubicBezTo>
                    <a:pt x="18435" y="22609"/>
                    <a:pt x="24309" y="17236"/>
                    <a:pt x="23491" y="11030"/>
                  </a:cubicBezTo>
                  <a:cubicBezTo>
                    <a:pt x="23107" y="8121"/>
                    <a:pt x="22596" y="4740"/>
                    <a:pt x="20297" y="2656"/>
                  </a:cubicBezTo>
                  <a:cubicBezTo>
                    <a:pt x="18010" y="581"/>
                    <a:pt x="14569" y="165"/>
                    <a:pt x="11622" y="2"/>
                  </a:cubicBezTo>
                  <a:cubicBezTo>
                    <a:pt x="11613" y="1"/>
                    <a:pt x="11605" y="1"/>
                    <a:pt x="115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909;p44">
              <a:extLst>
                <a:ext uri="{FF2B5EF4-FFF2-40B4-BE49-F238E27FC236}">
                  <a16:creationId xmlns:a16="http://schemas.microsoft.com/office/drawing/2014/main" id="{3222067E-DD49-43ED-81AC-82812AC741A8}"/>
                </a:ext>
              </a:extLst>
            </p:cNvPr>
            <p:cNvSpPr/>
            <p:nvPr/>
          </p:nvSpPr>
          <p:spPr>
            <a:xfrm>
              <a:off x="267597" y="2156357"/>
              <a:ext cx="155746" cy="29516"/>
            </a:xfrm>
            <a:custGeom>
              <a:avLst/>
              <a:gdLst/>
              <a:ahLst/>
              <a:cxnLst/>
              <a:rect l="l" t="t" r="r" b="b"/>
              <a:pathLst>
                <a:path w="7514" h="1424" extrusionOk="0">
                  <a:moveTo>
                    <a:pt x="6293" y="0"/>
                  </a:moveTo>
                  <a:cubicBezTo>
                    <a:pt x="5542" y="0"/>
                    <a:pt x="4792" y="207"/>
                    <a:pt x="4051" y="331"/>
                  </a:cubicBezTo>
                  <a:cubicBezTo>
                    <a:pt x="2782" y="546"/>
                    <a:pt x="1500" y="451"/>
                    <a:pt x="234" y="661"/>
                  </a:cubicBezTo>
                  <a:cubicBezTo>
                    <a:pt x="17" y="695"/>
                    <a:pt x="1" y="1055"/>
                    <a:pt x="221" y="1100"/>
                  </a:cubicBezTo>
                  <a:lnTo>
                    <a:pt x="220" y="1101"/>
                  </a:lnTo>
                  <a:cubicBezTo>
                    <a:pt x="1265" y="1311"/>
                    <a:pt x="2358" y="1423"/>
                    <a:pt x="3452" y="1423"/>
                  </a:cubicBezTo>
                  <a:cubicBezTo>
                    <a:pt x="4634" y="1423"/>
                    <a:pt x="5816" y="1292"/>
                    <a:pt x="6939" y="1013"/>
                  </a:cubicBezTo>
                  <a:cubicBezTo>
                    <a:pt x="7450" y="884"/>
                    <a:pt x="7513" y="169"/>
                    <a:pt x="6946" y="60"/>
                  </a:cubicBezTo>
                  <a:cubicBezTo>
                    <a:pt x="6729" y="18"/>
                    <a:pt x="6511" y="0"/>
                    <a:pt x="629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910;p44">
              <a:extLst>
                <a:ext uri="{FF2B5EF4-FFF2-40B4-BE49-F238E27FC236}">
                  <a16:creationId xmlns:a16="http://schemas.microsoft.com/office/drawing/2014/main" id="{D8924F4A-BDDA-43E2-BC26-D47897CCF6CC}"/>
                </a:ext>
              </a:extLst>
            </p:cNvPr>
            <p:cNvSpPr/>
            <p:nvPr/>
          </p:nvSpPr>
          <p:spPr>
            <a:xfrm>
              <a:off x="573269" y="2091642"/>
              <a:ext cx="137030" cy="51777"/>
            </a:xfrm>
            <a:custGeom>
              <a:avLst/>
              <a:gdLst/>
              <a:ahLst/>
              <a:cxnLst/>
              <a:rect l="l" t="t" r="r" b="b"/>
              <a:pathLst>
                <a:path w="6611" h="2498" extrusionOk="0">
                  <a:moveTo>
                    <a:pt x="5979" y="0"/>
                  </a:moveTo>
                  <a:cubicBezTo>
                    <a:pt x="5816" y="0"/>
                    <a:pt x="5658" y="74"/>
                    <a:pt x="5558" y="236"/>
                  </a:cubicBezTo>
                  <a:lnTo>
                    <a:pt x="5558" y="236"/>
                  </a:lnTo>
                  <a:cubicBezTo>
                    <a:pt x="3776" y="838"/>
                    <a:pt x="2001" y="1375"/>
                    <a:pt x="237" y="2047"/>
                  </a:cubicBezTo>
                  <a:cubicBezTo>
                    <a:pt x="23" y="2129"/>
                    <a:pt x="0" y="2497"/>
                    <a:pt x="272" y="2497"/>
                  </a:cubicBezTo>
                  <a:cubicBezTo>
                    <a:pt x="275" y="2497"/>
                    <a:pt x="279" y="2497"/>
                    <a:pt x="282" y="2497"/>
                  </a:cubicBezTo>
                  <a:cubicBezTo>
                    <a:pt x="1342" y="2457"/>
                    <a:pt x="2172" y="2225"/>
                    <a:pt x="3194" y="1959"/>
                  </a:cubicBezTo>
                  <a:cubicBezTo>
                    <a:pt x="4189" y="1700"/>
                    <a:pt x="5206" y="1562"/>
                    <a:pt x="6195" y="1273"/>
                  </a:cubicBezTo>
                  <a:cubicBezTo>
                    <a:pt x="6461" y="1195"/>
                    <a:pt x="6603" y="940"/>
                    <a:pt x="6609" y="678"/>
                  </a:cubicBezTo>
                  <a:cubicBezTo>
                    <a:pt x="6611" y="588"/>
                    <a:pt x="6578" y="494"/>
                    <a:pt x="6548" y="411"/>
                  </a:cubicBezTo>
                  <a:cubicBezTo>
                    <a:pt x="6454" y="152"/>
                    <a:pt x="6212" y="0"/>
                    <a:pt x="59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911;p44">
              <a:extLst>
                <a:ext uri="{FF2B5EF4-FFF2-40B4-BE49-F238E27FC236}">
                  <a16:creationId xmlns:a16="http://schemas.microsoft.com/office/drawing/2014/main" id="{A63C3170-2EEC-47EF-A657-FABEE3D5FDD8}"/>
                </a:ext>
              </a:extLst>
            </p:cNvPr>
            <p:cNvSpPr/>
            <p:nvPr/>
          </p:nvSpPr>
          <p:spPr>
            <a:xfrm>
              <a:off x="630788" y="1981117"/>
              <a:ext cx="76111" cy="132946"/>
            </a:xfrm>
            <a:custGeom>
              <a:avLst/>
              <a:gdLst/>
              <a:ahLst/>
              <a:cxnLst/>
              <a:rect l="l" t="t" r="r" b="b"/>
              <a:pathLst>
                <a:path w="3672" h="6414" extrusionOk="0">
                  <a:moveTo>
                    <a:pt x="479" y="0"/>
                  </a:moveTo>
                  <a:cubicBezTo>
                    <a:pt x="204" y="0"/>
                    <a:pt x="1" y="370"/>
                    <a:pt x="271" y="563"/>
                  </a:cubicBezTo>
                  <a:cubicBezTo>
                    <a:pt x="1030" y="1106"/>
                    <a:pt x="1134" y="2365"/>
                    <a:pt x="1421" y="3187"/>
                  </a:cubicBezTo>
                  <a:cubicBezTo>
                    <a:pt x="1741" y="4103"/>
                    <a:pt x="2425" y="4871"/>
                    <a:pt x="2499" y="5872"/>
                  </a:cubicBezTo>
                  <a:cubicBezTo>
                    <a:pt x="2526" y="6234"/>
                    <a:pt x="2822" y="6413"/>
                    <a:pt x="3106" y="6413"/>
                  </a:cubicBezTo>
                  <a:cubicBezTo>
                    <a:pt x="3395" y="6413"/>
                    <a:pt x="3671" y="6227"/>
                    <a:pt x="3638" y="5860"/>
                  </a:cubicBezTo>
                  <a:cubicBezTo>
                    <a:pt x="3523" y="4600"/>
                    <a:pt x="2747" y="3639"/>
                    <a:pt x="2313" y="2487"/>
                  </a:cubicBezTo>
                  <a:cubicBezTo>
                    <a:pt x="1959" y="1545"/>
                    <a:pt x="1625" y="406"/>
                    <a:pt x="590" y="21"/>
                  </a:cubicBezTo>
                  <a:cubicBezTo>
                    <a:pt x="552" y="7"/>
                    <a:pt x="515" y="0"/>
                    <a:pt x="4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912;p44">
              <a:extLst>
                <a:ext uri="{FF2B5EF4-FFF2-40B4-BE49-F238E27FC236}">
                  <a16:creationId xmlns:a16="http://schemas.microsoft.com/office/drawing/2014/main" id="{5118D76A-5E0C-4C10-A2BC-2C9E5E3BB25E}"/>
                </a:ext>
              </a:extLst>
            </p:cNvPr>
            <p:cNvSpPr/>
            <p:nvPr/>
          </p:nvSpPr>
          <p:spPr>
            <a:xfrm>
              <a:off x="264074" y="2034887"/>
              <a:ext cx="56379" cy="147683"/>
            </a:xfrm>
            <a:custGeom>
              <a:avLst/>
              <a:gdLst/>
              <a:ahLst/>
              <a:cxnLst/>
              <a:rect l="l" t="t" r="r" b="b"/>
              <a:pathLst>
                <a:path w="2720" h="7125" extrusionOk="0">
                  <a:moveTo>
                    <a:pt x="2010" y="1"/>
                  </a:moveTo>
                  <a:cubicBezTo>
                    <a:pt x="1910" y="1"/>
                    <a:pt x="1803" y="33"/>
                    <a:pt x="1698" y="106"/>
                  </a:cubicBezTo>
                  <a:cubicBezTo>
                    <a:pt x="809" y="731"/>
                    <a:pt x="505" y="2483"/>
                    <a:pt x="278" y="3475"/>
                  </a:cubicBezTo>
                  <a:cubicBezTo>
                    <a:pt x="205" y="3790"/>
                    <a:pt x="0" y="6734"/>
                    <a:pt x="334" y="6734"/>
                  </a:cubicBezTo>
                  <a:cubicBezTo>
                    <a:pt x="342" y="6734"/>
                    <a:pt x="351" y="6733"/>
                    <a:pt x="359" y="6729"/>
                  </a:cubicBezTo>
                  <a:lnTo>
                    <a:pt x="359" y="6729"/>
                  </a:lnTo>
                  <a:cubicBezTo>
                    <a:pt x="130" y="6821"/>
                    <a:pt x="271" y="7125"/>
                    <a:pt x="477" y="7125"/>
                  </a:cubicBezTo>
                  <a:cubicBezTo>
                    <a:pt x="484" y="7125"/>
                    <a:pt x="492" y="7124"/>
                    <a:pt x="500" y="7124"/>
                  </a:cubicBezTo>
                  <a:lnTo>
                    <a:pt x="500" y="7123"/>
                  </a:lnTo>
                  <a:cubicBezTo>
                    <a:pt x="1185" y="7049"/>
                    <a:pt x="813" y="5799"/>
                    <a:pt x="842" y="5440"/>
                  </a:cubicBezTo>
                  <a:cubicBezTo>
                    <a:pt x="913" y="4567"/>
                    <a:pt x="1121" y="3723"/>
                    <a:pt x="1422" y="2901"/>
                  </a:cubicBezTo>
                  <a:cubicBezTo>
                    <a:pt x="1641" y="2306"/>
                    <a:pt x="1874" y="1322"/>
                    <a:pt x="2339" y="884"/>
                  </a:cubicBezTo>
                  <a:cubicBezTo>
                    <a:pt x="2720" y="526"/>
                    <a:pt x="2418" y="1"/>
                    <a:pt x="201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913;p44">
              <a:extLst>
                <a:ext uri="{FF2B5EF4-FFF2-40B4-BE49-F238E27FC236}">
                  <a16:creationId xmlns:a16="http://schemas.microsoft.com/office/drawing/2014/main" id="{6EA905F9-75F0-49F9-BE00-26D9747116A6}"/>
                </a:ext>
              </a:extLst>
            </p:cNvPr>
            <p:cNvSpPr/>
            <p:nvPr/>
          </p:nvSpPr>
          <p:spPr>
            <a:xfrm>
              <a:off x="402493" y="2067576"/>
              <a:ext cx="29972" cy="111866"/>
            </a:xfrm>
            <a:custGeom>
              <a:avLst/>
              <a:gdLst/>
              <a:ahLst/>
              <a:cxnLst/>
              <a:rect l="l" t="t" r="r" b="b"/>
              <a:pathLst>
                <a:path w="1446" h="5397" extrusionOk="0">
                  <a:moveTo>
                    <a:pt x="802" y="1"/>
                  </a:moveTo>
                  <a:cubicBezTo>
                    <a:pt x="569" y="1"/>
                    <a:pt x="308" y="181"/>
                    <a:pt x="245" y="415"/>
                  </a:cubicBezTo>
                  <a:cubicBezTo>
                    <a:pt x="0" y="1324"/>
                    <a:pt x="126" y="2530"/>
                    <a:pt x="196" y="3468"/>
                  </a:cubicBezTo>
                  <a:cubicBezTo>
                    <a:pt x="215" y="3728"/>
                    <a:pt x="534" y="4853"/>
                    <a:pt x="397" y="5004"/>
                  </a:cubicBezTo>
                  <a:cubicBezTo>
                    <a:pt x="271" y="5144"/>
                    <a:pt x="375" y="5397"/>
                    <a:pt x="539" y="5397"/>
                  </a:cubicBezTo>
                  <a:cubicBezTo>
                    <a:pt x="574" y="5397"/>
                    <a:pt x="611" y="5385"/>
                    <a:pt x="650" y="5359"/>
                  </a:cubicBezTo>
                  <a:cubicBezTo>
                    <a:pt x="1251" y="4949"/>
                    <a:pt x="1228" y="4331"/>
                    <a:pt x="1243" y="3659"/>
                  </a:cubicBezTo>
                  <a:cubicBezTo>
                    <a:pt x="1268" y="2576"/>
                    <a:pt x="1445" y="1350"/>
                    <a:pt x="1166" y="302"/>
                  </a:cubicBezTo>
                  <a:cubicBezTo>
                    <a:pt x="1109" y="87"/>
                    <a:pt x="962" y="1"/>
                    <a:pt x="80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1914;p44">
              <a:extLst>
                <a:ext uri="{FF2B5EF4-FFF2-40B4-BE49-F238E27FC236}">
                  <a16:creationId xmlns:a16="http://schemas.microsoft.com/office/drawing/2014/main" id="{5D6B897C-CF8F-45FD-87A2-D456C1362FB6}"/>
                </a:ext>
              </a:extLst>
            </p:cNvPr>
            <p:cNvSpPr/>
            <p:nvPr/>
          </p:nvSpPr>
          <p:spPr>
            <a:xfrm>
              <a:off x="516185" y="2060197"/>
              <a:ext cx="72235" cy="92631"/>
            </a:xfrm>
            <a:custGeom>
              <a:avLst/>
              <a:gdLst/>
              <a:ahLst/>
              <a:cxnLst/>
              <a:rect l="l" t="t" r="r" b="b"/>
              <a:pathLst>
                <a:path w="3485" h="4469" extrusionOk="0">
                  <a:moveTo>
                    <a:pt x="446" y="1"/>
                  </a:moveTo>
                  <a:cubicBezTo>
                    <a:pt x="173" y="1"/>
                    <a:pt x="1" y="363"/>
                    <a:pt x="247" y="566"/>
                  </a:cubicBezTo>
                  <a:lnTo>
                    <a:pt x="247" y="565"/>
                  </a:lnTo>
                  <a:cubicBezTo>
                    <a:pt x="789" y="1014"/>
                    <a:pt x="987" y="1871"/>
                    <a:pt x="1280" y="2483"/>
                  </a:cubicBezTo>
                  <a:cubicBezTo>
                    <a:pt x="1597" y="3142"/>
                    <a:pt x="2035" y="3873"/>
                    <a:pt x="2580" y="4362"/>
                  </a:cubicBezTo>
                  <a:cubicBezTo>
                    <a:pt x="2663" y="4437"/>
                    <a:pt x="2758" y="4469"/>
                    <a:pt x="2851" y="4469"/>
                  </a:cubicBezTo>
                  <a:cubicBezTo>
                    <a:pt x="3172" y="4469"/>
                    <a:pt x="3484" y="4090"/>
                    <a:pt x="3328" y="3764"/>
                  </a:cubicBezTo>
                  <a:cubicBezTo>
                    <a:pt x="2952" y="2979"/>
                    <a:pt x="2344" y="2297"/>
                    <a:pt x="1935" y="1516"/>
                  </a:cubicBezTo>
                  <a:cubicBezTo>
                    <a:pt x="1584" y="849"/>
                    <a:pt x="1300" y="306"/>
                    <a:pt x="567" y="24"/>
                  </a:cubicBezTo>
                  <a:cubicBezTo>
                    <a:pt x="525" y="8"/>
                    <a:pt x="484" y="1"/>
                    <a:pt x="44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915;p44">
              <a:extLst>
                <a:ext uri="{FF2B5EF4-FFF2-40B4-BE49-F238E27FC236}">
                  <a16:creationId xmlns:a16="http://schemas.microsoft.com/office/drawing/2014/main" id="{4247DEA1-7DAD-438B-86C8-5E06F3753C01}"/>
                </a:ext>
              </a:extLst>
            </p:cNvPr>
            <p:cNvSpPr/>
            <p:nvPr/>
          </p:nvSpPr>
          <p:spPr>
            <a:xfrm>
              <a:off x="134650" y="1591316"/>
              <a:ext cx="188993" cy="198445"/>
            </a:xfrm>
            <a:custGeom>
              <a:avLst/>
              <a:gdLst/>
              <a:ahLst/>
              <a:cxnLst/>
              <a:rect l="l" t="t" r="r" b="b"/>
              <a:pathLst>
                <a:path w="9118" h="9574" extrusionOk="0">
                  <a:moveTo>
                    <a:pt x="5468" y="1"/>
                  </a:moveTo>
                  <a:cubicBezTo>
                    <a:pt x="4517" y="1"/>
                    <a:pt x="3523" y="416"/>
                    <a:pt x="2657" y="1306"/>
                  </a:cubicBezTo>
                  <a:cubicBezTo>
                    <a:pt x="172" y="3862"/>
                    <a:pt x="0" y="8483"/>
                    <a:pt x="4032" y="9566"/>
                  </a:cubicBezTo>
                  <a:cubicBezTo>
                    <a:pt x="4052" y="9571"/>
                    <a:pt x="4072" y="9574"/>
                    <a:pt x="4090" y="9574"/>
                  </a:cubicBezTo>
                  <a:cubicBezTo>
                    <a:pt x="4272" y="9574"/>
                    <a:pt x="4353" y="9327"/>
                    <a:pt x="4163" y="9232"/>
                  </a:cubicBezTo>
                  <a:cubicBezTo>
                    <a:pt x="1807" y="8067"/>
                    <a:pt x="959" y="5271"/>
                    <a:pt x="2403" y="3054"/>
                  </a:cubicBezTo>
                  <a:cubicBezTo>
                    <a:pt x="3080" y="2013"/>
                    <a:pt x="4066" y="924"/>
                    <a:pt x="5326" y="924"/>
                  </a:cubicBezTo>
                  <a:cubicBezTo>
                    <a:pt x="5509" y="924"/>
                    <a:pt x="5697" y="946"/>
                    <a:pt x="5891" y="996"/>
                  </a:cubicBezTo>
                  <a:cubicBezTo>
                    <a:pt x="7124" y="1310"/>
                    <a:pt x="7388" y="2272"/>
                    <a:pt x="7947" y="3255"/>
                  </a:cubicBezTo>
                  <a:cubicBezTo>
                    <a:pt x="8053" y="3441"/>
                    <a:pt x="8237" y="3522"/>
                    <a:pt x="8421" y="3522"/>
                  </a:cubicBezTo>
                  <a:cubicBezTo>
                    <a:pt x="8767" y="3522"/>
                    <a:pt x="9118" y="3240"/>
                    <a:pt x="8979" y="2837"/>
                  </a:cubicBezTo>
                  <a:cubicBezTo>
                    <a:pt x="8354" y="1025"/>
                    <a:pt x="6963" y="1"/>
                    <a:pt x="546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916;p44">
              <a:extLst>
                <a:ext uri="{FF2B5EF4-FFF2-40B4-BE49-F238E27FC236}">
                  <a16:creationId xmlns:a16="http://schemas.microsoft.com/office/drawing/2014/main" id="{12251B80-EEE3-40CE-9599-27F21F5CA147}"/>
                </a:ext>
              </a:extLst>
            </p:cNvPr>
            <p:cNvSpPr/>
            <p:nvPr/>
          </p:nvSpPr>
          <p:spPr>
            <a:xfrm>
              <a:off x="432320" y="1524942"/>
              <a:ext cx="263903" cy="160928"/>
            </a:xfrm>
            <a:custGeom>
              <a:avLst/>
              <a:gdLst/>
              <a:ahLst/>
              <a:cxnLst/>
              <a:rect l="l" t="t" r="r" b="b"/>
              <a:pathLst>
                <a:path w="12732" h="7764" extrusionOk="0">
                  <a:moveTo>
                    <a:pt x="4587" y="0"/>
                  </a:moveTo>
                  <a:cubicBezTo>
                    <a:pt x="3663" y="0"/>
                    <a:pt x="2737" y="128"/>
                    <a:pt x="2039" y="441"/>
                  </a:cubicBezTo>
                  <a:cubicBezTo>
                    <a:pt x="1" y="1356"/>
                    <a:pt x="938" y="2850"/>
                    <a:pt x="185" y="4495"/>
                  </a:cubicBezTo>
                  <a:cubicBezTo>
                    <a:pt x="68" y="4751"/>
                    <a:pt x="277" y="4932"/>
                    <a:pt x="495" y="4932"/>
                  </a:cubicBezTo>
                  <a:cubicBezTo>
                    <a:pt x="592" y="4932"/>
                    <a:pt x="691" y="4896"/>
                    <a:pt x="764" y="4816"/>
                  </a:cubicBezTo>
                  <a:lnTo>
                    <a:pt x="765" y="4816"/>
                  </a:lnTo>
                  <a:cubicBezTo>
                    <a:pt x="1123" y="4423"/>
                    <a:pt x="1126" y="4154"/>
                    <a:pt x="1251" y="3650"/>
                  </a:cubicBezTo>
                  <a:cubicBezTo>
                    <a:pt x="1271" y="3420"/>
                    <a:pt x="1279" y="3188"/>
                    <a:pt x="1274" y="2958"/>
                  </a:cubicBezTo>
                  <a:lnTo>
                    <a:pt x="2967" y="1136"/>
                  </a:lnTo>
                  <a:cubicBezTo>
                    <a:pt x="3161" y="1055"/>
                    <a:pt x="3407" y="1029"/>
                    <a:pt x="3669" y="1029"/>
                  </a:cubicBezTo>
                  <a:cubicBezTo>
                    <a:pt x="4115" y="1029"/>
                    <a:pt x="4606" y="1105"/>
                    <a:pt x="4954" y="1118"/>
                  </a:cubicBezTo>
                  <a:cubicBezTo>
                    <a:pt x="8078" y="1236"/>
                    <a:pt x="11106" y="3721"/>
                    <a:pt x="9032" y="6942"/>
                  </a:cubicBezTo>
                  <a:cubicBezTo>
                    <a:pt x="8764" y="7359"/>
                    <a:pt x="9143" y="7763"/>
                    <a:pt x="9541" y="7763"/>
                  </a:cubicBezTo>
                  <a:cubicBezTo>
                    <a:pt x="9671" y="7763"/>
                    <a:pt x="9803" y="7720"/>
                    <a:pt x="9915" y="7619"/>
                  </a:cubicBezTo>
                  <a:cubicBezTo>
                    <a:pt x="12732" y="5095"/>
                    <a:pt x="9990" y="1077"/>
                    <a:pt x="7000" y="291"/>
                  </a:cubicBezTo>
                  <a:cubicBezTo>
                    <a:pt x="6323" y="113"/>
                    <a:pt x="5456" y="0"/>
                    <a:pt x="458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1917;p44">
              <a:extLst>
                <a:ext uri="{FF2B5EF4-FFF2-40B4-BE49-F238E27FC236}">
                  <a16:creationId xmlns:a16="http://schemas.microsoft.com/office/drawing/2014/main" id="{FB9DA7EC-AE90-4D05-9B48-869ECAADE959}"/>
                </a:ext>
              </a:extLst>
            </p:cNvPr>
            <p:cNvSpPr/>
            <p:nvPr/>
          </p:nvSpPr>
          <p:spPr>
            <a:xfrm>
              <a:off x="175069" y="1451605"/>
              <a:ext cx="393657" cy="169427"/>
            </a:xfrm>
            <a:custGeom>
              <a:avLst/>
              <a:gdLst/>
              <a:ahLst/>
              <a:cxnLst/>
              <a:rect l="l" t="t" r="r" b="b"/>
              <a:pathLst>
                <a:path w="18992" h="8174" extrusionOk="0">
                  <a:moveTo>
                    <a:pt x="12625" y="1"/>
                  </a:moveTo>
                  <a:cubicBezTo>
                    <a:pt x="10963" y="1"/>
                    <a:pt x="9157" y="401"/>
                    <a:pt x="7429" y="988"/>
                  </a:cubicBezTo>
                  <a:cubicBezTo>
                    <a:pt x="5324" y="1704"/>
                    <a:pt x="2428" y="2699"/>
                    <a:pt x="1198" y="4721"/>
                  </a:cubicBezTo>
                  <a:cubicBezTo>
                    <a:pt x="678" y="5578"/>
                    <a:pt x="1" y="7644"/>
                    <a:pt x="1213" y="8158"/>
                  </a:cubicBezTo>
                  <a:cubicBezTo>
                    <a:pt x="1237" y="8169"/>
                    <a:pt x="1261" y="8173"/>
                    <a:pt x="1283" y="8173"/>
                  </a:cubicBezTo>
                  <a:cubicBezTo>
                    <a:pt x="1442" y="8173"/>
                    <a:pt x="1541" y="7936"/>
                    <a:pt x="1387" y="7831"/>
                  </a:cubicBezTo>
                  <a:lnTo>
                    <a:pt x="1388" y="7830"/>
                  </a:lnTo>
                  <a:cubicBezTo>
                    <a:pt x="25" y="6897"/>
                    <a:pt x="2491" y="4056"/>
                    <a:pt x="2950" y="3726"/>
                  </a:cubicBezTo>
                  <a:cubicBezTo>
                    <a:pt x="4095" y="2902"/>
                    <a:pt x="5557" y="2342"/>
                    <a:pt x="6866" y="1857"/>
                  </a:cubicBezTo>
                  <a:cubicBezTo>
                    <a:pt x="8514" y="1247"/>
                    <a:pt x="10292" y="749"/>
                    <a:pt x="12067" y="749"/>
                  </a:cubicBezTo>
                  <a:cubicBezTo>
                    <a:pt x="12117" y="749"/>
                    <a:pt x="12167" y="749"/>
                    <a:pt x="12217" y="750"/>
                  </a:cubicBezTo>
                  <a:cubicBezTo>
                    <a:pt x="15458" y="802"/>
                    <a:pt x="16957" y="2464"/>
                    <a:pt x="17700" y="5428"/>
                  </a:cubicBezTo>
                  <a:cubicBezTo>
                    <a:pt x="17770" y="5703"/>
                    <a:pt x="18001" y="5823"/>
                    <a:pt x="18244" y="5823"/>
                  </a:cubicBezTo>
                  <a:cubicBezTo>
                    <a:pt x="18605" y="5823"/>
                    <a:pt x="18992" y="5558"/>
                    <a:pt x="18909" y="5142"/>
                  </a:cubicBezTo>
                  <a:cubicBezTo>
                    <a:pt x="18148" y="1299"/>
                    <a:pt x="15620" y="1"/>
                    <a:pt x="1262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918;p44">
              <a:extLst>
                <a:ext uri="{FF2B5EF4-FFF2-40B4-BE49-F238E27FC236}">
                  <a16:creationId xmlns:a16="http://schemas.microsoft.com/office/drawing/2014/main" id="{25413A3B-86C4-4B9C-9FE1-0B853EA85E5E}"/>
                </a:ext>
              </a:extLst>
            </p:cNvPr>
            <p:cNvSpPr/>
            <p:nvPr/>
          </p:nvSpPr>
          <p:spPr>
            <a:xfrm>
              <a:off x="308265" y="1595751"/>
              <a:ext cx="160762" cy="61872"/>
            </a:xfrm>
            <a:custGeom>
              <a:avLst/>
              <a:gdLst/>
              <a:ahLst/>
              <a:cxnLst/>
              <a:rect l="l" t="t" r="r" b="b"/>
              <a:pathLst>
                <a:path w="7756" h="2985" extrusionOk="0">
                  <a:moveTo>
                    <a:pt x="4278" y="1"/>
                  </a:moveTo>
                  <a:cubicBezTo>
                    <a:pt x="3936" y="1"/>
                    <a:pt x="3577" y="37"/>
                    <a:pt x="3189" y="121"/>
                  </a:cubicBezTo>
                  <a:cubicBezTo>
                    <a:pt x="1975" y="383"/>
                    <a:pt x="331" y="1423"/>
                    <a:pt x="32" y="2697"/>
                  </a:cubicBezTo>
                  <a:cubicBezTo>
                    <a:pt x="0" y="2833"/>
                    <a:pt x="117" y="2985"/>
                    <a:pt x="244" y="2985"/>
                  </a:cubicBezTo>
                  <a:cubicBezTo>
                    <a:pt x="288" y="2985"/>
                    <a:pt x="334" y="2966"/>
                    <a:pt x="375" y="2921"/>
                  </a:cubicBezTo>
                  <a:cubicBezTo>
                    <a:pt x="1230" y="1991"/>
                    <a:pt x="2455" y="1073"/>
                    <a:pt x="3732" y="952"/>
                  </a:cubicBezTo>
                  <a:cubicBezTo>
                    <a:pt x="3987" y="928"/>
                    <a:pt x="4255" y="909"/>
                    <a:pt x="4525" y="909"/>
                  </a:cubicBezTo>
                  <a:cubicBezTo>
                    <a:pt x="4959" y="909"/>
                    <a:pt x="5395" y="960"/>
                    <a:pt x="5777" y="1130"/>
                  </a:cubicBezTo>
                  <a:cubicBezTo>
                    <a:pt x="6179" y="1309"/>
                    <a:pt x="6407" y="1593"/>
                    <a:pt x="6835" y="1695"/>
                  </a:cubicBezTo>
                  <a:cubicBezTo>
                    <a:pt x="6885" y="1708"/>
                    <a:pt x="6933" y="1713"/>
                    <a:pt x="6980" y="1713"/>
                  </a:cubicBezTo>
                  <a:cubicBezTo>
                    <a:pt x="7523" y="1713"/>
                    <a:pt x="7755" y="933"/>
                    <a:pt x="7168" y="709"/>
                  </a:cubicBezTo>
                  <a:cubicBezTo>
                    <a:pt x="6144" y="320"/>
                    <a:pt x="5284" y="1"/>
                    <a:pt x="427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 name="Google Shape;710;p27">
            <a:extLst>
              <a:ext uri="{FF2B5EF4-FFF2-40B4-BE49-F238E27FC236}">
                <a16:creationId xmlns:a16="http://schemas.microsoft.com/office/drawing/2014/main" id="{F65579E3-9211-4A32-A92C-422BAFD3EC92}"/>
              </a:ext>
            </a:extLst>
          </p:cNvPr>
          <p:cNvSpPr txBox="1">
            <a:spLocks/>
          </p:cNvSpPr>
          <p:nvPr/>
        </p:nvSpPr>
        <p:spPr>
          <a:xfrm>
            <a:off x="3907848" y="4683565"/>
            <a:ext cx="4252609" cy="38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R="0" lvl="1"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2pPr>
            <a:lvl3pPr marR="0" lvl="2"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3pPr>
            <a:lvl4pPr marR="0" lvl="3"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4pPr>
            <a:lvl5pPr marR="0" lvl="4"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5pPr>
            <a:lvl6pPr marR="0" lvl="5"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6pPr>
            <a:lvl7pPr marR="0" lvl="6"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7pPr>
            <a:lvl8pPr marR="0" lvl="7"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8pPr>
            <a:lvl9pPr marR="0" lvl="8"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9pPr>
          </a:lstStyle>
          <a:p>
            <a:r>
              <a:rPr lang="en" sz="900" dirty="0">
                <a:latin typeface="Comfortaa"/>
                <a:sym typeface="Comfortaa"/>
              </a:rPr>
              <a:t> Professors: </a:t>
            </a:r>
            <a:r>
              <a:rPr lang="en-CA" sz="900" dirty="0">
                <a:latin typeface="Comfortaa"/>
                <a:sym typeface="Comfortaa"/>
              </a:rPr>
              <a:t>C. Gennaro | F. </a:t>
            </a:r>
            <a:r>
              <a:rPr lang="en-CA" sz="900" dirty="0" err="1">
                <a:latin typeface="Comfortaa"/>
                <a:sym typeface="Comfortaa"/>
              </a:rPr>
              <a:t>Falchi</a:t>
            </a:r>
            <a:r>
              <a:rPr lang="en-CA" sz="900" dirty="0">
                <a:latin typeface="Comfortaa"/>
                <a:sym typeface="Comfortaa"/>
              </a:rPr>
              <a:t> | G. Amato | P. </a:t>
            </a:r>
            <a:r>
              <a:rPr lang="en-CA" sz="900" dirty="0" err="1">
                <a:latin typeface="Comfortaa"/>
                <a:sym typeface="Comfortaa"/>
              </a:rPr>
              <a:t>Bolettieri</a:t>
            </a:r>
            <a:r>
              <a:rPr lang="en-CA" sz="900" dirty="0">
                <a:latin typeface="Comfortaa"/>
                <a:sym typeface="Comfortaa"/>
              </a:rPr>
              <a:t> </a:t>
            </a:r>
            <a:r>
              <a:rPr lang="en" sz="900" dirty="0">
                <a:latin typeface="Comfortaa"/>
                <a:sym typeface="Comfortaa"/>
              </a:rPr>
              <a:t>—</a:t>
            </a:r>
            <a:r>
              <a:rPr lang="en-CA" sz="900" dirty="0">
                <a:latin typeface="Comfortaa"/>
                <a:sym typeface="Comfortaa"/>
              </a:rPr>
              <a:t> </a:t>
            </a: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D9039A21-F209-4B81-819D-BECFC2ECD402}"/>
              </a:ext>
            </a:extLst>
          </p:cNvPr>
          <p:cNvSpPr>
            <a:spLocks noGrp="1"/>
          </p:cNvSpPr>
          <p:nvPr>
            <p:ph type="ctrTitle"/>
          </p:nvPr>
        </p:nvSpPr>
        <p:spPr/>
        <p:txBody>
          <a:bodyPr/>
          <a:lstStyle/>
          <a:p>
            <a:r>
              <a:rPr lang="en-CA" dirty="0"/>
              <a:t>Features Extraction</a:t>
            </a:r>
          </a:p>
        </p:txBody>
      </p:sp>
      <p:sp>
        <p:nvSpPr>
          <p:cNvPr id="13" name="Segnaposto testo 12">
            <a:extLst>
              <a:ext uri="{FF2B5EF4-FFF2-40B4-BE49-F238E27FC236}">
                <a16:creationId xmlns:a16="http://schemas.microsoft.com/office/drawing/2014/main" id="{BF455859-C9B3-479C-9D45-618CE92475A3}"/>
              </a:ext>
            </a:extLst>
          </p:cNvPr>
          <p:cNvSpPr>
            <a:spLocks noGrp="1"/>
          </p:cNvSpPr>
          <p:nvPr>
            <p:ph type="body" idx="1"/>
          </p:nvPr>
        </p:nvSpPr>
        <p:spPr/>
        <p:txBody>
          <a:bodyPr/>
          <a:lstStyle/>
          <a:p>
            <a:r>
              <a:rPr lang="en-CA" dirty="0"/>
              <a:t>Feature Extraction using the pretrained convolutional base</a:t>
            </a:r>
            <a:endParaRPr lang="en-CA" b="0" dirty="0">
              <a:solidFill>
                <a:srgbClr val="000000"/>
              </a:solidFill>
              <a:effectLst/>
              <a:latin typeface="Courier New" panose="02070309020205020404" pitchFamily="49" charset="0"/>
            </a:endParaRPr>
          </a:p>
          <a:p>
            <a:endParaRPr lang="en-CA" dirty="0"/>
          </a:p>
          <a:p>
            <a:pPr lvl="1"/>
            <a:endParaRPr lang="en-CA" dirty="0"/>
          </a:p>
        </p:txBody>
      </p:sp>
      <p:sp>
        <p:nvSpPr>
          <p:cNvPr id="14" name="Google Shape;602;p25">
            <a:extLst>
              <a:ext uri="{FF2B5EF4-FFF2-40B4-BE49-F238E27FC236}">
                <a16:creationId xmlns:a16="http://schemas.microsoft.com/office/drawing/2014/main" id="{677AACFA-F20E-49FF-B3AF-3788E086DBAD}"/>
              </a:ext>
            </a:extLst>
          </p:cNvPr>
          <p:cNvSpPr txBox="1">
            <a:spLocks/>
          </p:cNvSpPr>
          <p:nvPr/>
        </p:nvSpPr>
        <p:spPr>
          <a:xfrm>
            <a:off x="1421338" y="2341350"/>
            <a:ext cx="934200" cy="57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pPr algn="ctr"/>
            <a:r>
              <a:rPr lang="en" dirty="0"/>
              <a:t>01</a:t>
            </a:r>
          </a:p>
        </p:txBody>
      </p:sp>
      <p:sp>
        <p:nvSpPr>
          <p:cNvPr id="15" name="Google Shape;603;p25">
            <a:extLst>
              <a:ext uri="{FF2B5EF4-FFF2-40B4-BE49-F238E27FC236}">
                <a16:creationId xmlns:a16="http://schemas.microsoft.com/office/drawing/2014/main" id="{1DC6AD66-1F54-492F-B1E7-3802940FA036}"/>
              </a:ext>
            </a:extLst>
          </p:cNvPr>
          <p:cNvSpPr txBox="1">
            <a:spLocks/>
          </p:cNvSpPr>
          <p:nvPr/>
        </p:nvSpPr>
        <p:spPr>
          <a:xfrm>
            <a:off x="3210379" y="2341350"/>
            <a:ext cx="934200" cy="57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latin typeface="Permanent Marker"/>
                <a:sym typeface="Permanent Marker"/>
              </a:rPr>
              <a:t>02</a:t>
            </a:r>
          </a:p>
        </p:txBody>
      </p:sp>
      <p:sp>
        <p:nvSpPr>
          <p:cNvPr id="16" name="Google Shape;604;p25">
            <a:extLst>
              <a:ext uri="{FF2B5EF4-FFF2-40B4-BE49-F238E27FC236}">
                <a16:creationId xmlns:a16="http://schemas.microsoft.com/office/drawing/2014/main" id="{82AF5A9F-C48E-4BB0-BF77-EC5337B2EC62}"/>
              </a:ext>
            </a:extLst>
          </p:cNvPr>
          <p:cNvSpPr txBox="1">
            <a:spLocks/>
          </p:cNvSpPr>
          <p:nvPr/>
        </p:nvSpPr>
        <p:spPr>
          <a:xfrm>
            <a:off x="4999421" y="2341350"/>
            <a:ext cx="934200" cy="57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latin typeface="Permanent Marker"/>
                <a:sym typeface="Permanent Marker"/>
              </a:rPr>
              <a:t>03</a:t>
            </a:r>
          </a:p>
        </p:txBody>
      </p:sp>
      <p:sp>
        <p:nvSpPr>
          <p:cNvPr id="17" name="Google Shape;605;p25">
            <a:extLst>
              <a:ext uri="{FF2B5EF4-FFF2-40B4-BE49-F238E27FC236}">
                <a16:creationId xmlns:a16="http://schemas.microsoft.com/office/drawing/2014/main" id="{3F257BAE-B256-4BB6-813E-A0AD2EB552DF}"/>
              </a:ext>
            </a:extLst>
          </p:cNvPr>
          <p:cNvSpPr txBox="1">
            <a:spLocks/>
          </p:cNvSpPr>
          <p:nvPr/>
        </p:nvSpPr>
        <p:spPr>
          <a:xfrm>
            <a:off x="6788463" y="2341350"/>
            <a:ext cx="934200" cy="57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latin typeface="Permanent Marker"/>
                <a:sym typeface="Permanent Marker"/>
              </a:rPr>
              <a:t>04</a:t>
            </a:r>
          </a:p>
        </p:txBody>
      </p:sp>
      <p:sp>
        <p:nvSpPr>
          <p:cNvPr id="18" name="Google Shape;606;p25">
            <a:extLst>
              <a:ext uri="{FF2B5EF4-FFF2-40B4-BE49-F238E27FC236}">
                <a16:creationId xmlns:a16="http://schemas.microsoft.com/office/drawing/2014/main" id="{B6B8D951-3A50-4B02-8775-DF12435F0BB5}"/>
              </a:ext>
            </a:extLst>
          </p:cNvPr>
          <p:cNvSpPr/>
          <p:nvPr/>
        </p:nvSpPr>
        <p:spPr>
          <a:xfrm>
            <a:off x="1548750"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19" name="Google Shape;607;p25">
            <a:extLst>
              <a:ext uri="{FF2B5EF4-FFF2-40B4-BE49-F238E27FC236}">
                <a16:creationId xmlns:a16="http://schemas.microsoft.com/office/drawing/2014/main" id="{C3393216-0DFC-4C0D-BD53-4669AD6E0976}"/>
              </a:ext>
            </a:extLst>
          </p:cNvPr>
          <p:cNvSpPr/>
          <p:nvPr/>
        </p:nvSpPr>
        <p:spPr>
          <a:xfrm>
            <a:off x="3337788"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20" name="Google Shape;608;p25">
            <a:extLst>
              <a:ext uri="{FF2B5EF4-FFF2-40B4-BE49-F238E27FC236}">
                <a16:creationId xmlns:a16="http://schemas.microsoft.com/office/drawing/2014/main" id="{BE20462E-A2E7-4025-9D8E-E3206158DD81}"/>
              </a:ext>
            </a:extLst>
          </p:cNvPr>
          <p:cNvSpPr/>
          <p:nvPr/>
        </p:nvSpPr>
        <p:spPr>
          <a:xfrm>
            <a:off x="5126813"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21" name="Google Shape;609;p25">
            <a:extLst>
              <a:ext uri="{FF2B5EF4-FFF2-40B4-BE49-F238E27FC236}">
                <a16:creationId xmlns:a16="http://schemas.microsoft.com/office/drawing/2014/main" id="{E5C6AAB9-B9F5-4D7D-AC39-C912D9B12726}"/>
              </a:ext>
            </a:extLst>
          </p:cNvPr>
          <p:cNvSpPr/>
          <p:nvPr/>
        </p:nvSpPr>
        <p:spPr>
          <a:xfrm>
            <a:off x="6915838"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grpSp>
        <p:nvGrpSpPr>
          <p:cNvPr id="22" name="Google Shape;610;p25">
            <a:extLst>
              <a:ext uri="{FF2B5EF4-FFF2-40B4-BE49-F238E27FC236}">
                <a16:creationId xmlns:a16="http://schemas.microsoft.com/office/drawing/2014/main" id="{D63DA6CC-0CFE-42AD-8250-B36B6552F03B}"/>
              </a:ext>
            </a:extLst>
          </p:cNvPr>
          <p:cNvGrpSpPr/>
          <p:nvPr/>
        </p:nvGrpSpPr>
        <p:grpSpPr>
          <a:xfrm>
            <a:off x="1640125" y="3071100"/>
            <a:ext cx="218918" cy="577215"/>
            <a:chOff x="3270375" y="3436275"/>
            <a:chExt cx="218918" cy="577215"/>
          </a:xfrm>
        </p:grpSpPr>
        <p:sp>
          <p:nvSpPr>
            <p:cNvPr id="23" name="Google Shape;611;p25">
              <a:extLst>
                <a:ext uri="{FF2B5EF4-FFF2-40B4-BE49-F238E27FC236}">
                  <a16:creationId xmlns:a16="http://schemas.microsoft.com/office/drawing/2014/main" id="{8452908F-9314-43E4-A3F8-9CACA1A74817}"/>
                </a:ext>
              </a:extLst>
            </p:cNvPr>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5">
              <a:extLst>
                <a:ext uri="{FF2B5EF4-FFF2-40B4-BE49-F238E27FC236}">
                  <a16:creationId xmlns:a16="http://schemas.microsoft.com/office/drawing/2014/main" id="{937572AB-16E3-4989-B5F6-E5D7F166CE72}"/>
                </a:ext>
              </a:extLst>
            </p:cNvPr>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613;p25">
            <a:extLst>
              <a:ext uri="{FF2B5EF4-FFF2-40B4-BE49-F238E27FC236}">
                <a16:creationId xmlns:a16="http://schemas.microsoft.com/office/drawing/2014/main" id="{69F2EB6F-97E8-47EA-8592-BF5964B5AAD3}"/>
              </a:ext>
            </a:extLst>
          </p:cNvPr>
          <p:cNvGrpSpPr/>
          <p:nvPr/>
        </p:nvGrpSpPr>
        <p:grpSpPr>
          <a:xfrm>
            <a:off x="3593968" y="3071100"/>
            <a:ext cx="167058" cy="468473"/>
            <a:chOff x="3593968" y="3125480"/>
            <a:chExt cx="167058" cy="468473"/>
          </a:xfrm>
        </p:grpSpPr>
        <p:sp>
          <p:nvSpPr>
            <p:cNvPr id="26" name="Google Shape;614;p25">
              <a:extLst>
                <a:ext uri="{FF2B5EF4-FFF2-40B4-BE49-F238E27FC236}">
                  <a16:creationId xmlns:a16="http://schemas.microsoft.com/office/drawing/2014/main" id="{1EA7AF5B-6EA7-48B6-9C1E-DE505BF106D9}"/>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15;p25">
              <a:extLst>
                <a:ext uri="{FF2B5EF4-FFF2-40B4-BE49-F238E27FC236}">
                  <a16:creationId xmlns:a16="http://schemas.microsoft.com/office/drawing/2014/main" id="{A968BC78-F270-42D3-807D-438D8A6AA68C}"/>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616;p25">
            <a:extLst>
              <a:ext uri="{FF2B5EF4-FFF2-40B4-BE49-F238E27FC236}">
                <a16:creationId xmlns:a16="http://schemas.microsoft.com/office/drawing/2014/main" id="{30AD2579-E9C4-48FA-93C2-E66792A75B4B}"/>
              </a:ext>
            </a:extLst>
          </p:cNvPr>
          <p:cNvGrpSpPr/>
          <p:nvPr/>
        </p:nvGrpSpPr>
        <p:grpSpPr>
          <a:xfrm>
            <a:off x="5349941" y="3071100"/>
            <a:ext cx="233161" cy="539699"/>
            <a:chOff x="5349941" y="3093980"/>
            <a:chExt cx="233161" cy="539699"/>
          </a:xfrm>
        </p:grpSpPr>
        <p:sp>
          <p:nvSpPr>
            <p:cNvPr id="29" name="Google Shape;617;p25">
              <a:extLst>
                <a:ext uri="{FF2B5EF4-FFF2-40B4-BE49-F238E27FC236}">
                  <a16:creationId xmlns:a16="http://schemas.microsoft.com/office/drawing/2014/main" id="{E1DC621C-FAE0-49FA-B9A7-7CC1D82101D2}"/>
                </a:ext>
              </a:extLst>
            </p:cNvPr>
            <p:cNvSpPr/>
            <p:nvPr/>
          </p:nvSpPr>
          <p:spPr>
            <a:xfrm>
              <a:off x="5349941" y="3093980"/>
              <a:ext cx="233161" cy="539699"/>
            </a:xfrm>
            <a:custGeom>
              <a:avLst/>
              <a:gdLst/>
              <a:ahLst/>
              <a:cxnLst/>
              <a:rect l="l" t="t" r="r" b="b"/>
              <a:pathLst>
                <a:path w="15929" h="36871" extrusionOk="0">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8;p25">
              <a:extLst>
                <a:ext uri="{FF2B5EF4-FFF2-40B4-BE49-F238E27FC236}">
                  <a16:creationId xmlns:a16="http://schemas.microsoft.com/office/drawing/2014/main" id="{AAD20433-ECE0-45D0-9A1E-366A1D466043}"/>
                </a:ext>
              </a:extLst>
            </p:cNvPr>
            <p:cNvSpPr/>
            <p:nvPr/>
          </p:nvSpPr>
          <p:spPr>
            <a:xfrm>
              <a:off x="5364681" y="3113155"/>
              <a:ext cx="200841" cy="503998"/>
            </a:xfrm>
            <a:custGeom>
              <a:avLst/>
              <a:gdLst/>
              <a:ahLst/>
              <a:cxnLst/>
              <a:rect l="l" t="t" r="r" b="b"/>
              <a:pathLst>
                <a:path w="13721" h="34432" extrusionOk="0">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619;p25">
            <a:extLst>
              <a:ext uri="{FF2B5EF4-FFF2-40B4-BE49-F238E27FC236}">
                <a16:creationId xmlns:a16="http://schemas.microsoft.com/office/drawing/2014/main" id="{FCD233E9-3804-4FBB-99B7-833634247CDB}"/>
              </a:ext>
            </a:extLst>
          </p:cNvPr>
          <p:cNvGrpSpPr/>
          <p:nvPr/>
        </p:nvGrpSpPr>
        <p:grpSpPr>
          <a:xfrm>
            <a:off x="7172018" y="3071100"/>
            <a:ext cx="167058" cy="468473"/>
            <a:chOff x="7172018" y="3071105"/>
            <a:chExt cx="167058" cy="468473"/>
          </a:xfrm>
        </p:grpSpPr>
        <p:sp>
          <p:nvSpPr>
            <p:cNvPr id="32" name="Google Shape;620;p25">
              <a:extLst>
                <a:ext uri="{FF2B5EF4-FFF2-40B4-BE49-F238E27FC236}">
                  <a16:creationId xmlns:a16="http://schemas.microsoft.com/office/drawing/2014/main" id="{0330C37B-504A-47E7-9F4B-5252239CABA8}"/>
                </a:ext>
              </a:extLst>
            </p:cNvPr>
            <p:cNvSpPr/>
            <p:nvPr/>
          </p:nvSpPr>
          <p:spPr>
            <a:xfrm>
              <a:off x="7186274" y="3098711"/>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21;p25">
              <a:extLst>
                <a:ext uri="{FF2B5EF4-FFF2-40B4-BE49-F238E27FC236}">
                  <a16:creationId xmlns:a16="http://schemas.microsoft.com/office/drawing/2014/main" id="{1F3B84EB-28FA-4DF6-B800-90FC114D6DCB}"/>
                </a:ext>
              </a:extLst>
            </p:cNvPr>
            <p:cNvSpPr/>
            <p:nvPr/>
          </p:nvSpPr>
          <p:spPr>
            <a:xfrm>
              <a:off x="7172018" y="3071105"/>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22;p25">
            <a:extLst>
              <a:ext uri="{FF2B5EF4-FFF2-40B4-BE49-F238E27FC236}">
                <a16:creationId xmlns:a16="http://schemas.microsoft.com/office/drawing/2014/main" id="{AFAE8ACE-CD31-4461-A637-14B159C00D6B}"/>
              </a:ext>
            </a:extLst>
          </p:cNvPr>
          <p:cNvSpPr txBox="1">
            <a:spLocks/>
          </p:cNvSpPr>
          <p:nvPr/>
        </p:nvSpPr>
        <p:spPr>
          <a:xfrm>
            <a:off x="1141450" y="3714550"/>
            <a:ext cx="14940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marL="0" indent="0" algn="ctr">
              <a:buFont typeface="Comfortaa"/>
              <a:buNone/>
            </a:pPr>
            <a:r>
              <a:rPr lang="it-IT" dirty="0"/>
              <a:t>Create a image </a:t>
            </a:r>
            <a:r>
              <a:rPr lang="it-IT" dirty="0" err="1"/>
              <a:t>normalization</a:t>
            </a:r>
            <a:r>
              <a:rPr lang="it-IT" dirty="0"/>
              <a:t> </a:t>
            </a:r>
            <a:r>
              <a:rPr lang="it-IT" dirty="0" err="1"/>
              <a:t>preprocess</a:t>
            </a:r>
            <a:r>
              <a:rPr lang="it-IT" dirty="0"/>
              <a:t> with </a:t>
            </a:r>
            <a:r>
              <a:rPr lang="it-IT" dirty="0" err="1"/>
              <a:t>our</a:t>
            </a:r>
            <a:r>
              <a:rPr lang="it-IT" dirty="0"/>
              <a:t> images </a:t>
            </a:r>
          </a:p>
        </p:txBody>
      </p:sp>
      <p:sp>
        <p:nvSpPr>
          <p:cNvPr id="35" name="Google Shape;623;p25">
            <a:extLst>
              <a:ext uri="{FF2B5EF4-FFF2-40B4-BE49-F238E27FC236}">
                <a16:creationId xmlns:a16="http://schemas.microsoft.com/office/drawing/2014/main" id="{0960001F-CFEC-455A-AAD0-5AC79A33819B}"/>
              </a:ext>
            </a:extLst>
          </p:cNvPr>
          <p:cNvSpPr txBox="1">
            <a:spLocks/>
          </p:cNvSpPr>
          <p:nvPr/>
        </p:nvSpPr>
        <p:spPr>
          <a:xfrm>
            <a:off x="2930475" y="3714550"/>
            <a:ext cx="1494000" cy="79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buFont typeface="Comfortaa"/>
              <a:buNone/>
            </a:pPr>
            <a:r>
              <a:rPr lang="it-IT" sz="1000" dirty="0">
                <a:latin typeface="Comfortaa"/>
                <a:sym typeface="Comfortaa"/>
              </a:rPr>
              <a:t>Loading</a:t>
            </a:r>
            <a:r>
              <a:rPr lang="it-IT" sz="1000" dirty="0">
                <a:latin typeface="Comfortaa"/>
              </a:rPr>
              <a:t> the </a:t>
            </a:r>
            <a:r>
              <a:rPr lang="en-CA" sz="1000" dirty="0">
                <a:latin typeface="Comfortaa"/>
              </a:rPr>
              <a:t>pretrained</a:t>
            </a:r>
            <a:r>
              <a:rPr lang="it-IT" sz="1000" dirty="0">
                <a:latin typeface="Comfortaa"/>
              </a:rPr>
              <a:t> DNN</a:t>
            </a:r>
          </a:p>
        </p:txBody>
      </p:sp>
      <p:sp>
        <p:nvSpPr>
          <p:cNvPr id="36" name="Google Shape;624;p25">
            <a:extLst>
              <a:ext uri="{FF2B5EF4-FFF2-40B4-BE49-F238E27FC236}">
                <a16:creationId xmlns:a16="http://schemas.microsoft.com/office/drawing/2014/main" id="{1C0E8A39-D47E-4BAE-9885-1E878FDD1277}"/>
              </a:ext>
            </a:extLst>
          </p:cNvPr>
          <p:cNvSpPr txBox="1">
            <a:spLocks/>
          </p:cNvSpPr>
          <p:nvPr/>
        </p:nvSpPr>
        <p:spPr>
          <a:xfrm>
            <a:off x="4719525" y="3714550"/>
            <a:ext cx="1494000" cy="79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000" dirty="0" err="1">
                <a:latin typeface="Comfortaa"/>
                <a:sym typeface="Comfortaa"/>
              </a:rPr>
              <a:t>Extract</a:t>
            </a:r>
            <a:r>
              <a:rPr lang="it-IT" sz="1000" dirty="0">
                <a:latin typeface="Comfortaa"/>
                <a:sym typeface="Comfortaa"/>
              </a:rPr>
              <a:t> of the features </a:t>
            </a:r>
          </a:p>
        </p:txBody>
      </p:sp>
      <p:sp>
        <p:nvSpPr>
          <p:cNvPr id="37" name="Google Shape;625;p25">
            <a:extLst>
              <a:ext uri="{FF2B5EF4-FFF2-40B4-BE49-F238E27FC236}">
                <a16:creationId xmlns:a16="http://schemas.microsoft.com/office/drawing/2014/main" id="{B7D15D5E-4774-444B-B156-FB5B5B57FED1}"/>
              </a:ext>
            </a:extLst>
          </p:cNvPr>
          <p:cNvSpPr txBox="1">
            <a:spLocks/>
          </p:cNvSpPr>
          <p:nvPr/>
        </p:nvSpPr>
        <p:spPr>
          <a:xfrm>
            <a:off x="6508575" y="3682600"/>
            <a:ext cx="1494000" cy="79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000" dirty="0">
                <a:latin typeface="Comfortaa"/>
                <a:sym typeface="Comfortaa"/>
              </a:rPr>
              <a:t>The </a:t>
            </a:r>
            <a:r>
              <a:rPr lang="it-IT" sz="1000" dirty="0" err="1">
                <a:latin typeface="Comfortaa"/>
                <a:sym typeface="Comfortaa"/>
              </a:rPr>
              <a:t>result</a:t>
            </a:r>
            <a:r>
              <a:rPr lang="it-IT" sz="1000" dirty="0">
                <a:latin typeface="Comfortaa"/>
                <a:sym typeface="Comfortaa"/>
              </a:rPr>
              <a:t> </a:t>
            </a:r>
            <a:r>
              <a:rPr lang="it-IT" sz="1000" dirty="0" err="1">
                <a:latin typeface="Comfortaa"/>
                <a:sym typeface="Comfortaa"/>
              </a:rPr>
              <a:t>is</a:t>
            </a:r>
            <a:r>
              <a:rPr lang="it-IT" sz="1000" dirty="0">
                <a:latin typeface="Comfortaa"/>
                <a:sym typeface="Comfortaa"/>
              </a:rPr>
              <a:t> </a:t>
            </a:r>
            <a:r>
              <a:rPr lang="it-IT" sz="1000" dirty="0" err="1">
                <a:latin typeface="Comfortaa"/>
                <a:sym typeface="Comfortaa"/>
              </a:rPr>
              <a:t>our</a:t>
            </a:r>
            <a:r>
              <a:rPr lang="it-IT" sz="1000" dirty="0">
                <a:latin typeface="Comfortaa"/>
                <a:sym typeface="Comfortaa"/>
              </a:rPr>
              <a:t> feature </a:t>
            </a:r>
            <a:r>
              <a:rPr lang="it-IT" sz="1000" dirty="0" err="1">
                <a:latin typeface="Comfortaa"/>
                <a:sym typeface="Comfortaa"/>
              </a:rPr>
              <a:t>vector</a:t>
            </a:r>
            <a:endParaRPr lang="it-IT" sz="1000" dirty="0">
              <a:latin typeface="Comfortaa"/>
              <a:sym typeface="Comfortaa"/>
            </a:endParaRPr>
          </a:p>
        </p:txBody>
      </p:sp>
    </p:spTree>
    <p:extLst>
      <p:ext uri="{BB962C8B-B14F-4D97-AF65-F5344CB8AC3E}">
        <p14:creationId xmlns:p14="http://schemas.microsoft.com/office/powerpoint/2010/main" val="377985677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o 11">
            <a:extLst>
              <a:ext uri="{FF2B5EF4-FFF2-40B4-BE49-F238E27FC236}">
                <a16:creationId xmlns:a16="http://schemas.microsoft.com/office/drawing/2014/main" id="{AADD0998-B665-449E-ACCA-60519C56A7AB}"/>
              </a:ext>
            </a:extLst>
          </p:cNvPr>
          <p:cNvGrpSpPr/>
          <p:nvPr/>
        </p:nvGrpSpPr>
        <p:grpSpPr>
          <a:xfrm>
            <a:off x="173789" y="1276174"/>
            <a:ext cx="8796422" cy="3490429"/>
            <a:chOff x="118978" y="852970"/>
            <a:chExt cx="8796422" cy="3490429"/>
          </a:xfrm>
        </p:grpSpPr>
        <p:grpSp>
          <p:nvGrpSpPr>
            <p:cNvPr id="13" name="Gruppo 12">
              <a:extLst>
                <a:ext uri="{FF2B5EF4-FFF2-40B4-BE49-F238E27FC236}">
                  <a16:creationId xmlns:a16="http://schemas.microsoft.com/office/drawing/2014/main" id="{56C611CB-0091-4341-94D4-50E9C6AB3F12}"/>
                </a:ext>
              </a:extLst>
            </p:cNvPr>
            <p:cNvGrpSpPr/>
            <p:nvPr/>
          </p:nvGrpSpPr>
          <p:grpSpPr>
            <a:xfrm>
              <a:off x="334108" y="1397051"/>
              <a:ext cx="8191438" cy="2551082"/>
              <a:chOff x="78315" y="1077559"/>
              <a:chExt cx="8737377" cy="2721105"/>
            </a:xfrm>
          </p:grpSpPr>
          <p:pic>
            <p:nvPicPr>
              <p:cNvPr id="15" name="Picture 4">
                <a:extLst>
                  <a:ext uri="{FF2B5EF4-FFF2-40B4-BE49-F238E27FC236}">
                    <a16:creationId xmlns:a16="http://schemas.microsoft.com/office/drawing/2014/main" id="{6FCF30D0-39DD-48AD-BBE3-A5E4C881E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09" y="1543769"/>
                <a:ext cx="1748043" cy="1748043"/>
              </a:xfrm>
              <a:prstGeom prst="rect">
                <a:avLst/>
              </a:prstGeom>
              <a:effectLst>
                <a:outerShdw blurRad="63500" sx="102000" sy="102000" algn="ctr" rotWithShape="0">
                  <a:prstClr val="black">
                    <a:alpha val="40000"/>
                  </a:prstClr>
                </a:outerShdw>
              </a:effectLst>
            </p:spPr>
          </p:pic>
          <p:pic>
            <p:nvPicPr>
              <p:cNvPr id="16" name="Picture 6" descr="A picture containing handcart, table&#10;&#10;Description automatically generated">
                <a:extLst>
                  <a:ext uri="{FF2B5EF4-FFF2-40B4-BE49-F238E27FC236}">
                    <a16:creationId xmlns:a16="http://schemas.microsoft.com/office/drawing/2014/main" id="{95225DB1-DD11-47D5-A4E7-732871186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346" y="1735934"/>
                <a:ext cx="3847840" cy="1222448"/>
              </a:xfrm>
              <a:prstGeom prst="rect">
                <a:avLst/>
              </a:prstGeom>
            </p:spPr>
          </p:pic>
          <p:pic>
            <p:nvPicPr>
              <p:cNvPr id="17" name="Picture 8" descr="Shape&#10;&#10;Description automatically generated with low confidence">
                <a:extLst>
                  <a:ext uri="{FF2B5EF4-FFF2-40B4-BE49-F238E27FC236}">
                    <a16:creationId xmlns:a16="http://schemas.microsoft.com/office/drawing/2014/main" id="{2149E64C-D574-4760-868A-D9CAC7713CF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50083" y="1807221"/>
                <a:ext cx="344905" cy="344905"/>
              </a:xfrm>
              <a:prstGeom prst="rect">
                <a:avLst/>
              </a:prstGeom>
            </p:spPr>
          </p:pic>
          <p:pic>
            <p:nvPicPr>
              <p:cNvPr id="18" name="Picture 9" descr="Shape&#10;&#10;Description automatically generated with low confidence">
                <a:extLst>
                  <a:ext uri="{FF2B5EF4-FFF2-40B4-BE49-F238E27FC236}">
                    <a16:creationId xmlns:a16="http://schemas.microsoft.com/office/drawing/2014/main" id="{DEF9D72F-3AC4-4D64-8B7E-2868B928765B}"/>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8887" y="2781640"/>
                <a:ext cx="344905" cy="344905"/>
              </a:xfrm>
              <a:prstGeom prst="rect">
                <a:avLst/>
              </a:prstGeom>
            </p:spPr>
          </p:pic>
          <p:pic>
            <p:nvPicPr>
              <p:cNvPr id="19" name="Picture 14" descr="Shape&#10;&#10;Description automatically generated with low confidence">
                <a:extLst>
                  <a:ext uri="{FF2B5EF4-FFF2-40B4-BE49-F238E27FC236}">
                    <a16:creationId xmlns:a16="http://schemas.microsoft.com/office/drawing/2014/main" id="{3BB0D479-0414-4FE5-876B-895FB9B44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7275520" y="2312984"/>
                <a:ext cx="271638" cy="271638"/>
              </a:xfrm>
              <a:prstGeom prst="rect">
                <a:avLst/>
              </a:prstGeom>
            </p:spPr>
          </p:pic>
          <p:pic>
            <p:nvPicPr>
              <p:cNvPr id="20" name="Picture 16" descr="Shape&#10;&#10;Description automatically generated with low confidence">
                <a:extLst>
                  <a:ext uri="{FF2B5EF4-FFF2-40B4-BE49-F238E27FC236}">
                    <a16:creationId xmlns:a16="http://schemas.microsoft.com/office/drawing/2014/main" id="{918FD476-3E12-43BC-A846-6B50921FEA4A}"/>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49916" y="1809047"/>
                <a:ext cx="344905" cy="344905"/>
              </a:xfrm>
              <a:prstGeom prst="rect">
                <a:avLst/>
              </a:prstGeom>
            </p:spPr>
          </p:pic>
          <p:pic>
            <p:nvPicPr>
              <p:cNvPr id="21" name="Picture 17" descr="Shape&#10;&#10;Description automatically generated with low confidence">
                <a:extLst>
                  <a:ext uri="{FF2B5EF4-FFF2-40B4-BE49-F238E27FC236}">
                    <a16:creationId xmlns:a16="http://schemas.microsoft.com/office/drawing/2014/main" id="{902C7CE4-AA66-4828-BBE1-F194049CA83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36109" y="2781640"/>
                <a:ext cx="344905" cy="344905"/>
              </a:xfrm>
              <a:prstGeom prst="rect">
                <a:avLst/>
              </a:prstGeom>
            </p:spPr>
          </p:pic>
          <p:pic>
            <p:nvPicPr>
              <p:cNvPr id="22" name="Picture 19" descr="Shape&#10;&#10;Description automatically generated with low confidence">
                <a:extLst>
                  <a:ext uri="{FF2B5EF4-FFF2-40B4-BE49-F238E27FC236}">
                    <a16:creationId xmlns:a16="http://schemas.microsoft.com/office/drawing/2014/main" id="{9EE4BF05-937A-41BC-B491-8C477DDAF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7790231" y="2304002"/>
                <a:ext cx="271638" cy="271638"/>
              </a:xfrm>
              <a:prstGeom prst="rect">
                <a:avLst/>
              </a:prstGeom>
            </p:spPr>
          </p:pic>
          <p:pic>
            <p:nvPicPr>
              <p:cNvPr id="23" name="Picture 20" descr="Shape&#10;&#10;Description automatically generated with low confidence">
                <a:extLst>
                  <a:ext uri="{FF2B5EF4-FFF2-40B4-BE49-F238E27FC236}">
                    <a16:creationId xmlns:a16="http://schemas.microsoft.com/office/drawing/2014/main" id="{55F895BD-FB18-404B-905C-4366B966036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0787" y="1806397"/>
                <a:ext cx="344905" cy="344905"/>
              </a:xfrm>
              <a:prstGeom prst="rect">
                <a:avLst/>
              </a:prstGeom>
            </p:spPr>
          </p:pic>
          <p:pic>
            <p:nvPicPr>
              <p:cNvPr id="24" name="Picture 21" descr="Shape&#10;&#10;Description automatically generated with low confidence">
                <a:extLst>
                  <a:ext uri="{FF2B5EF4-FFF2-40B4-BE49-F238E27FC236}">
                    <a16:creationId xmlns:a16="http://schemas.microsoft.com/office/drawing/2014/main" id="{7B3878BB-C211-43B2-A3B2-B22701873F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0787" y="2781640"/>
                <a:ext cx="344905" cy="344905"/>
              </a:xfrm>
              <a:prstGeom prst="rect">
                <a:avLst/>
              </a:prstGeom>
            </p:spPr>
          </p:pic>
          <p:pic>
            <p:nvPicPr>
              <p:cNvPr id="25" name="Picture 22" descr="Shape&#10;&#10;Description automatically generated with low confidence">
                <a:extLst>
                  <a:ext uri="{FF2B5EF4-FFF2-40B4-BE49-F238E27FC236}">
                    <a16:creationId xmlns:a16="http://schemas.microsoft.com/office/drawing/2014/main" id="{BB627C21-DBF1-4739-9EA4-4ED89F273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8507420" y="2296625"/>
                <a:ext cx="271638" cy="271638"/>
              </a:xfrm>
              <a:prstGeom prst="rect">
                <a:avLst/>
              </a:prstGeom>
            </p:spPr>
          </p:pic>
          <p:pic>
            <p:nvPicPr>
              <p:cNvPr id="26" name="Picture 24" descr="Shape&#10;&#10;Description automatically generated with low confidence">
                <a:extLst>
                  <a:ext uri="{FF2B5EF4-FFF2-40B4-BE49-F238E27FC236}">
                    <a16:creationId xmlns:a16="http://schemas.microsoft.com/office/drawing/2014/main" id="{5C539633-B093-45B5-AD0C-BB9373163B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146985" y="1879664"/>
                <a:ext cx="271638" cy="271638"/>
              </a:xfrm>
              <a:prstGeom prst="rect">
                <a:avLst/>
              </a:prstGeom>
            </p:spPr>
          </p:pic>
          <p:pic>
            <p:nvPicPr>
              <p:cNvPr id="27" name="Picture 25" descr="Shape&#10;&#10;Description automatically generated with low confidence">
                <a:extLst>
                  <a:ext uri="{FF2B5EF4-FFF2-40B4-BE49-F238E27FC236}">
                    <a16:creationId xmlns:a16="http://schemas.microsoft.com/office/drawing/2014/main" id="{E51CED54-DCE5-4B84-BE02-CF5FA27B61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133001" y="2828683"/>
                <a:ext cx="271638" cy="271638"/>
              </a:xfrm>
              <a:prstGeom prst="rect">
                <a:avLst/>
              </a:prstGeom>
            </p:spPr>
          </p:pic>
          <p:sp>
            <p:nvSpPr>
              <p:cNvPr id="28" name="Left Brace 83">
                <a:extLst>
                  <a:ext uri="{FF2B5EF4-FFF2-40B4-BE49-F238E27FC236}">
                    <a16:creationId xmlns:a16="http://schemas.microsoft.com/office/drawing/2014/main" id="{975696AA-7339-432A-A8A3-2F929C33563F}"/>
                  </a:ext>
                </a:extLst>
              </p:cNvPr>
              <p:cNvSpPr/>
              <p:nvPr/>
            </p:nvSpPr>
            <p:spPr>
              <a:xfrm rot="5400000">
                <a:off x="1355859" y="521843"/>
                <a:ext cx="174944" cy="1748042"/>
              </a:xfrm>
              <a:prstGeom prst="leftBrace">
                <a:avLst>
                  <a:gd name="adj1" fmla="val 52245"/>
                  <a:gd name="adj2" fmla="val 51020"/>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dirty="0"/>
              </a:p>
            </p:txBody>
          </p:sp>
          <p:sp>
            <p:nvSpPr>
              <p:cNvPr id="29" name="Left Brace 84">
                <a:extLst>
                  <a:ext uri="{FF2B5EF4-FFF2-40B4-BE49-F238E27FC236}">
                    <a16:creationId xmlns:a16="http://schemas.microsoft.com/office/drawing/2014/main" id="{8BE4E3DE-6C2B-468B-870A-47E1E7457F4B}"/>
                  </a:ext>
                </a:extLst>
              </p:cNvPr>
              <p:cNvSpPr/>
              <p:nvPr/>
            </p:nvSpPr>
            <p:spPr>
              <a:xfrm>
                <a:off x="335929" y="1543769"/>
                <a:ext cx="174944" cy="1748042"/>
              </a:xfrm>
              <a:prstGeom prst="leftBrace">
                <a:avLst>
                  <a:gd name="adj1" fmla="val 52245"/>
                  <a:gd name="adj2" fmla="val 51020"/>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dirty="0"/>
              </a:p>
            </p:txBody>
          </p:sp>
          <p:sp>
            <p:nvSpPr>
              <p:cNvPr id="30" name="TextBox 85">
                <a:extLst>
                  <a:ext uri="{FF2B5EF4-FFF2-40B4-BE49-F238E27FC236}">
                    <a16:creationId xmlns:a16="http://schemas.microsoft.com/office/drawing/2014/main" id="{78B9BD26-8679-4EF9-A21F-C701D9FFEFED}"/>
                  </a:ext>
                </a:extLst>
              </p:cNvPr>
              <p:cNvSpPr txBox="1"/>
              <p:nvPr/>
            </p:nvSpPr>
            <p:spPr>
              <a:xfrm>
                <a:off x="1258663" y="1077559"/>
                <a:ext cx="391454"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299</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1" name="TextBox 86">
                <a:extLst>
                  <a:ext uri="{FF2B5EF4-FFF2-40B4-BE49-F238E27FC236}">
                    <a16:creationId xmlns:a16="http://schemas.microsoft.com/office/drawing/2014/main" id="{DBEFF57F-B9ED-407D-8013-8B07A729A072}"/>
                  </a:ext>
                </a:extLst>
              </p:cNvPr>
              <p:cNvSpPr txBox="1"/>
              <p:nvPr/>
            </p:nvSpPr>
            <p:spPr>
              <a:xfrm rot="16200000">
                <a:off x="9546" y="2287170"/>
                <a:ext cx="391454"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299</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2" name="Left Brace 87">
                <a:extLst>
                  <a:ext uri="{FF2B5EF4-FFF2-40B4-BE49-F238E27FC236}">
                    <a16:creationId xmlns:a16="http://schemas.microsoft.com/office/drawing/2014/main" id="{67413284-06A0-4E89-B5D6-1D5044998139}"/>
                  </a:ext>
                </a:extLst>
              </p:cNvPr>
              <p:cNvSpPr/>
              <p:nvPr/>
            </p:nvSpPr>
            <p:spPr>
              <a:xfrm rot="10800000">
                <a:off x="6611330" y="2038798"/>
                <a:ext cx="89648" cy="824060"/>
              </a:xfrm>
              <a:prstGeom prst="leftBrace">
                <a:avLst>
                  <a:gd name="adj1" fmla="val 52245"/>
                  <a:gd name="adj2" fmla="val 51020"/>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dirty="0"/>
              </a:p>
            </p:txBody>
          </p:sp>
          <p:sp>
            <p:nvSpPr>
              <p:cNvPr id="33" name="TextBox 88">
                <a:extLst>
                  <a:ext uri="{FF2B5EF4-FFF2-40B4-BE49-F238E27FC236}">
                    <a16:creationId xmlns:a16="http://schemas.microsoft.com/office/drawing/2014/main" id="{5322FBA8-B01A-48D2-8513-F047705B5786}"/>
                  </a:ext>
                </a:extLst>
              </p:cNvPr>
              <p:cNvSpPr txBox="1"/>
              <p:nvPr/>
            </p:nvSpPr>
            <p:spPr>
              <a:xfrm rot="5400000">
                <a:off x="6618716" y="2353194"/>
                <a:ext cx="415498"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2048</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pic>
            <p:nvPicPr>
              <p:cNvPr id="34" name="Picture 90" descr="Shape&#10;&#10;Description automatically generated with low confidence">
                <a:extLst>
                  <a:ext uri="{FF2B5EF4-FFF2-40B4-BE49-F238E27FC236}">
                    <a16:creationId xmlns:a16="http://schemas.microsoft.com/office/drawing/2014/main" id="{F798BE41-4134-456C-86BA-4FE6D130B5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279" y="2344954"/>
                <a:ext cx="174981" cy="174981"/>
              </a:xfrm>
              <a:prstGeom prst="rect">
                <a:avLst/>
              </a:prstGeom>
            </p:spPr>
          </p:pic>
          <p:pic>
            <p:nvPicPr>
              <p:cNvPr id="35" name="Picture 92" descr="Shape&#10;&#10;Description automatically generated with low confidence">
                <a:extLst>
                  <a:ext uri="{FF2B5EF4-FFF2-40B4-BE49-F238E27FC236}">
                    <a16:creationId xmlns:a16="http://schemas.microsoft.com/office/drawing/2014/main" id="{5E088150-0F02-49BF-8AC5-188BD6AB8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9410" y="2344954"/>
                <a:ext cx="174981" cy="174981"/>
              </a:xfrm>
              <a:prstGeom prst="rect">
                <a:avLst/>
              </a:prstGeom>
            </p:spPr>
          </p:pic>
          <p:sp>
            <p:nvSpPr>
              <p:cNvPr id="36" name="TextBox 95">
                <a:extLst>
                  <a:ext uri="{FF2B5EF4-FFF2-40B4-BE49-F238E27FC236}">
                    <a16:creationId xmlns:a16="http://schemas.microsoft.com/office/drawing/2014/main" id="{BC842F1D-F7BB-497E-87F2-59F25638B0BD}"/>
                  </a:ext>
                </a:extLst>
              </p:cNvPr>
              <p:cNvSpPr txBox="1"/>
              <p:nvPr/>
            </p:nvSpPr>
            <p:spPr>
              <a:xfrm>
                <a:off x="982146" y="3544748"/>
                <a:ext cx="841897"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Input Image</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7" name="TextBox 96">
                <a:extLst>
                  <a:ext uri="{FF2B5EF4-FFF2-40B4-BE49-F238E27FC236}">
                    <a16:creationId xmlns:a16="http://schemas.microsoft.com/office/drawing/2014/main" id="{540942FF-1DA5-47A5-A91F-07390FBC5329}"/>
                  </a:ext>
                </a:extLst>
              </p:cNvPr>
              <p:cNvSpPr txBox="1"/>
              <p:nvPr/>
            </p:nvSpPr>
            <p:spPr>
              <a:xfrm>
                <a:off x="4094411" y="3544748"/>
                <a:ext cx="1244251"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Features Extraction</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8" name="TextBox 97">
                <a:extLst>
                  <a:ext uri="{FF2B5EF4-FFF2-40B4-BE49-F238E27FC236}">
                    <a16:creationId xmlns:a16="http://schemas.microsoft.com/office/drawing/2014/main" id="{733979F1-F70C-42CD-A39B-F97859BE941E}"/>
                  </a:ext>
                </a:extLst>
              </p:cNvPr>
              <p:cNvSpPr txBox="1"/>
              <p:nvPr/>
            </p:nvSpPr>
            <p:spPr>
              <a:xfrm>
                <a:off x="7677959" y="3544748"/>
                <a:ext cx="716863"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LSH Index</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grpSp>
        <p:sp>
          <p:nvSpPr>
            <p:cNvPr id="14" name="Rectangle: Rounded Corners 21">
              <a:extLst>
                <a:ext uri="{FF2B5EF4-FFF2-40B4-BE49-F238E27FC236}">
                  <a16:creationId xmlns:a16="http://schemas.microsoft.com/office/drawing/2014/main" id="{5ED1B062-BB50-4702-8B9A-A9C5AB61F6E1}"/>
                </a:ext>
              </a:extLst>
            </p:cNvPr>
            <p:cNvSpPr/>
            <p:nvPr/>
          </p:nvSpPr>
          <p:spPr>
            <a:xfrm>
              <a:off x="118978" y="852970"/>
              <a:ext cx="8796422" cy="3490429"/>
            </a:xfrm>
            <a:prstGeom prst="roundRect">
              <a:avLst>
                <a:gd name="adj" fmla="val 1889"/>
              </a:avLst>
            </a:prstGeom>
            <a:noFill/>
            <a:ln w="28575">
              <a:solidFill>
                <a:srgbClr val="FEB8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39" name="Titolo 4">
            <a:extLst>
              <a:ext uri="{FF2B5EF4-FFF2-40B4-BE49-F238E27FC236}">
                <a16:creationId xmlns:a16="http://schemas.microsoft.com/office/drawing/2014/main" id="{004B2C05-4462-4252-BC9F-D1871FF1910D}"/>
              </a:ext>
            </a:extLst>
          </p:cNvPr>
          <p:cNvSpPr txBox="1">
            <a:spLocks/>
          </p:cNvSpPr>
          <p:nvPr/>
        </p:nvSpPr>
        <p:spPr>
          <a:xfrm>
            <a:off x="939525" y="516850"/>
            <a:ext cx="7290300" cy="73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9pPr>
          </a:lstStyle>
          <a:p>
            <a:r>
              <a:rPr lang="en-CA" dirty="0"/>
              <a:t>High Level Architecture</a:t>
            </a:r>
          </a:p>
        </p:txBody>
      </p:sp>
    </p:spTree>
    <p:extLst>
      <p:ext uri="{BB962C8B-B14F-4D97-AF65-F5344CB8AC3E}">
        <p14:creationId xmlns:p14="http://schemas.microsoft.com/office/powerpoint/2010/main" val="309255685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0BC54069-DFA8-4998-B47D-B880F8A8B7C7}"/>
              </a:ext>
            </a:extLst>
          </p:cNvPr>
          <p:cNvSpPr>
            <a:spLocks noGrp="1"/>
          </p:cNvSpPr>
          <p:nvPr>
            <p:ph type="ctrTitle"/>
          </p:nvPr>
        </p:nvSpPr>
        <p:spPr/>
        <p:txBody>
          <a:bodyPr/>
          <a:lstStyle/>
          <a:p>
            <a:r>
              <a:rPr lang="en-CA" dirty="0"/>
              <a:t>Inception</a:t>
            </a:r>
            <a:r>
              <a:rPr lang="it-IT" dirty="0"/>
              <a:t> V3</a:t>
            </a:r>
            <a:endParaRPr lang="en-CA" dirty="0"/>
          </a:p>
        </p:txBody>
      </p:sp>
      <p:sp>
        <p:nvSpPr>
          <p:cNvPr id="13" name="Segnaposto testo 12">
            <a:extLst>
              <a:ext uri="{FF2B5EF4-FFF2-40B4-BE49-F238E27FC236}">
                <a16:creationId xmlns:a16="http://schemas.microsoft.com/office/drawing/2014/main" id="{2A25DF2A-9E98-4B5B-BB41-81E54EEF2FD2}"/>
              </a:ext>
            </a:extLst>
          </p:cNvPr>
          <p:cNvSpPr>
            <a:spLocks noGrp="1"/>
          </p:cNvSpPr>
          <p:nvPr>
            <p:ph type="body" idx="1"/>
          </p:nvPr>
        </p:nvSpPr>
        <p:spPr/>
        <p:txBody>
          <a:bodyPr/>
          <a:lstStyle/>
          <a:p>
            <a:r>
              <a:rPr lang="es-419" dirty="0"/>
              <a:t>Have a very important milestone in the development of CNN classifiers. </a:t>
            </a:r>
          </a:p>
          <a:p>
            <a:r>
              <a:rPr lang="es-419" dirty="0"/>
              <a:t>The fundamental idea behind the Inception Neural Network is the inception block</a:t>
            </a:r>
          </a:p>
          <a:p>
            <a:r>
              <a:rPr lang="es-419" dirty="0"/>
              <a:t>Intermediate Classifiers to solve Vanishing Gradient. </a:t>
            </a:r>
            <a:endParaRPr lang="en-CA" dirty="0"/>
          </a:p>
        </p:txBody>
      </p:sp>
      <p:pic>
        <p:nvPicPr>
          <p:cNvPr id="21506" name="Picture 2" descr="Inception-v3 Explained | Papers With Code">
            <a:extLst>
              <a:ext uri="{FF2B5EF4-FFF2-40B4-BE49-F238E27FC236}">
                <a16:creationId xmlns:a16="http://schemas.microsoft.com/office/drawing/2014/main" id="{3E99DE4E-84E8-460A-96CC-15F960E6A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499" y="2257629"/>
            <a:ext cx="7081326" cy="275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404030"/>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a 5">
            <a:extLst>
              <a:ext uri="{FF2B5EF4-FFF2-40B4-BE49-F238E27FC236}">
                <a16:creationId xmlns:a16="http://schemas.microsoft.com/office/drawing/2014/main" id="{5E58D712-74AC-4CA7-8E54-7B85F8D5C312}"/>
              </a:ext>
            </a:extLst>
          </p:cNvPr>
          <p:cNvGraphicFramePr>
            <a:graphicFrameLocks noGrp="1"/>
          </p:cNvGraphicFramePr>
          <p:nvPr>
            <p:extLst>
              <p:ext uri="{D42A27DB-BD31-4B8C-83A1-F6EECF244321}">
                <p14:modId xmlns:p14="http://schemas.microsoft.com/office/powerpoint/2010/main" val="510246819"/>
              </p:ext>
            </p:extLst>
          </p:nvPr>
        </p:nvGraphicFramePr>
        <p:xfrm>
          <a:off x="237282" y="826477"/>
          <a:ext cx="8620642" cy="3353956"/>
        </p:xfrm>
        <a:graphic>
          <a:graphicData uri="http://schemas.openxmlformats.org/drawingml/2006/table">
            <a:tbl>
              <a:tblPr firstRow="1" bandRow="1">
                <a:effectLst/>
                <a:tableStyleId>{5C22544A-7EE6-4342-B048-85BDC9FD1C3A}</a:tableStyleId>
              </a:tblPr>
              <a:tblGrid>
                <a:gridCol w="1583050">
                  <a:extLst>
                    <a:ext uri="{9D8B030D-6E8A-4147-A177-3AD203B41FA5}">
                      <a16:colId xmlns:a16="http://schemas.microsoft.com/office/drawing/2014/main" val="20000"/>
                    </a:ext>
                  </a:extLst>
                </a:gridCol>
                <a:gridCol w="599917">
                  <a:extLst>
                    <a:ext uri="{9D8B030D-6E8A-4147-A177-3AD203B41FA5}">
                      <a16:colId xmlns:a16="http://schemas.microsoft.com/office/drawing/2014/main" val="20001"/>
                    </a:ext>
                  </a:extLst>
                </a:gridCol>
                <a:gridCol w="658211">
                  <a:extLst>
                    <a:ext uri="{9D8B030D-6E8A-4147-A177-3AD203B41FA5}">
                      <a16:colId xmlns:a16="http://schemas.microsoft.com/office/drawing/2014/main" val="20002"/>
                    </a:ext>
                  </a:extLst>
                </a:gridCol>
                <a:gridCol w="626462">
                  <a:extLst>
                    <a:ext uri="{9D8B030D-6E8A-4147-A177-3AD203B41FA5}">
                      <a16:colId xmlns:a16="http://schemas.microsoft.com/office/drawing/2014/main" val="20003"/>
                    </a:ext>
                  </a:extLst>
                </a:gridCol>
                <a:gridCol w="658211">
                  <a:extLst>
                    <a:ext uri="{9D8B030D-6E8A-4147-A177-3AD203B41FA5}">
                      <a16:colId xmlns:a16="http://schemas.microsoft.com/office/drawing/2014/main" val="20004"/>
                    </a:ext>
                  </a:extLst>
                </a:gridCol>
                <a:gridCol w="1199593">
                  <a:extLst>
                    <a:ext uri="{9D8B030D-6E8A-4147-A177-3AD203B41FA5}">
                      <a16:colId xmlns:a16="http://schemas.microsoft.com/office/drawing/2014/main" val="20005"/>
                    </a:ext>
                  </a:extLst>
                </a:gridCol>
                <a:gridCol w="999693">
                  <a:extLst>
                    <a:ext uri="{9D8B030D-6E8A-4147-A177-3AD203B41FA5}">
                      <a16:colId xmlns:a16="http://schemas.microsoft.com/office/drawing/2014/main" val="20006"/>
                    </a:ext>
                  </a:extLst>
                </a:gridCol>
                <a:gridCol w="1199593">
                  <a:extLst>
                    <a:ext uri="{9D8B030D-6E8A-4147-A177-3AD203B41FA5}">
                      <a16:colId xmlns:a16="http://schemas.microsoft.com/office/drawing/2014/main" val="20007"/>
                    </a:ext>
                  </a:extLst>
                </a:gridCol>
                <a:gridCol w="1095912">
                  <a:extLst>
                    <a:ext uri="{9D8B030D-6E8A-4147-A177-3AD203B41FA5}">
                      <a16:colId xmlns:a16="http://schemas.microsoft.com/office/drawing/2014/main" val="20008"/>
                    </a:ext>
                  </a:extLst>
                </a:gridCol>
              </a:tblGrid>
              <a:tr h="365974">
                <a:tc rowSpan="2">
                  <a:txBody>
                    <a:bodyPr/>
                    <a:lstStyle/>
                    <a:p>
                      <a:pPr algn="ctr">
                        <a:lnSpc>
                          <a:spcPct val="150000"/>
                        </a:lnSpc>
                      </a:pPr>
                      <a:r>
                        <a:rPr lang="it-IT" sz="1600" b="1" dirty="0">
                          <a:solidFill>
                            <a:schemeClr val="tx1"/>
                          </a:solidFill>
                          <a:latin typeface="Noto Sans" panose="020B0502040504020204" pitchFamily="34"/>
                          <a:ea typeface="Noto Sans" panose="020B0502040504020204" pitchFamily="34"/>
                          <a:cs typeface="Noto Sans" panose="020B0502040504020204" pitchFamily="34"/>
                        </a:rPr>
                        <a:t>Model name</a:t>
                      </a:r>
                      <a:endParaRPr lang="en-US" sz="1600" b="1" dirty="0">
                        <a:solidFill>
                          <a:schemeClr val="tx1"/>
                        </a:solidFill>
                        <a:latin typeface="Noto Sans" panose="020B0502040504020204" pitchFamily="34"/>
                        <a:ea typeface="Noto Sans" panose="020B0502040504020204" pitchFamily="34"/>
                        <a:cs typeface="Noto Sans" panose="020B0502040504020204" pitchFamily="34"/>
                      </a:endParaRPr>
                    </a:p>
                  </a:txBody>
                  <a:tcPr marL="86612" marR="86612" marT="43306" marB="43306" anchor="ctr">
                    <a:solidFill>
                      <a:srgbClr val="A6DFDA"/>
                    </a:solidFill>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Train</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Euclidean</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on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train</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Cosine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on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train</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Euclidean</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using</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test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Cosine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using</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test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extLst>
                  <a:ext uri="{0D108BD9-81ED-4DB2-BD59-A6C34878D82A}">
                    <a16:rowId xmlns:a16="http://schemas.microsoft.com/office/drawing/2014/main" val="10000"/>
                  </a:ext>
                </a:extLst>
              </a:tr>
              <a:tr h="547363">
                <a:tc vMerge="1">
                  <a:txBody>
                    <a:bodyPr/>
                    <a:lstStyle/>
                    <a:p>
                      <a:endParaRPr lang="it-IT"/>
                    </a:p>
                  </a:txBody>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Loss</a:t>
                      </a:r>
                    </a:p>
                  </a:txBody>
                  <a:tcPr marL="80662" marR="80662" marT="40331" marB="40331">
                    <a:solidFill>
                      <a:srgbClr val="595959"/>
                    </a:solidFill>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Accuracy</a:t>
                      </a:r>
                    </a:p>
                  </a:txBody>
                  <a:tcPr marL="80662" marR="80662" marT="40331" marB="40331">
                    <a:solidFill>
                      <a:srgbClr val="595959"/>
                    </a:solidFill>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Loss</a:t>
                      </a:r>
                    </a:p>
                  </a:txBody>
                  <a:tcPr marL="80662" marR="80662" marT="40331" marB="40331">
                    <a:solidFill>
                      <a:srgbClr val="595959"/>
                    </a:solidFill>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Accuracy</a:t>
                      </a:r>
                    </a:p>
                  </a:txBody>
                  <a:tcPr marL="80662" marR="80662" marT="40331" marB="40331">
                    <a:solidFill>
                      <a:srgbClr val="595959"/>
                    </a:solidFill>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extLst>
                  <a:ext uri="{0D108BD9-81ED-4DB2-BD59-A6C34878D82A}">
                    <a16:rowId xmlns:a16="http://schemas.microsoft.com/office/drawing/2014/main" val="10001"/>
                  </a:ext>
                </a:extLst>
              </a:tr>
              <a:tr h="338554">
                <a:tc>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hlinkClick r:id="rId2" action="ppaction://hlinksldjump">
                            <a:extLst>
                              <a:ext uri="{A12FA001-AC4F-418D-AE19-62706E023703}">
                                <ahyp:hlinkClr xmlns:ahyp="http://schemas.microsoft.com/office/drawing/2018/hyperlinkcolor" val="tx"/>
                              </a:ext>
                            </a:extLst>
                          </a:hlinkClick>
                        </a:rPr>
                        <a:t>Model 1</a:t>
                      </a:r>
                      <a:endPar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nchor="ctr">
                    <a:solidFill>
                      <a:schemeClr val="tx1">
                        <a:lumMod val="65000"/>
                        <a:lumOff val="35000"/>
                      </a:schemeClr>
                    </a:solidFill>
                  </a:tcPr>
                </a:tc>
                <a:tc>
                  <a:txBody>
                    <a:bodyPr/>
                    <a:lstStyle/>
                    <a:p>
                      <a:pPr algn="ctr"/>
                      <a:r>
                        <a:rPr lang="it-IT" sz="1100" b="0" i="0" u="none" strike="noStrike" cap="none" dirty="0">
                          <a:solidFill>
                            <a:schemeClr val="dk1"/>
                          </a:solidFill>
                          <a:latin typeface="+mn-lt"/>
                          <a:ea typeface="+mn-ea"/>
                          <a:cs typeface="+mn-cs"/>
                          <a:sym typeface="Arial"/>
                        </a:rPr>
                        <a:t>1.2724</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0.6617</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1.2328</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0.6648</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0.1452</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0.1687</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0.0763</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0.0821</a:t>
                      </a:r>
                    </a:p>
                  </a:txBody>
                  <a:tcPr marL="80662" marR="80662" marT="40331" marB="40331" anchor="ctr">
                    <a:solidFill>
                      <a:srgbClr val="F6F2F3"/>
                    </a:solidFill>
                  </a:tcPr>
                </a:tc>
                <a:extLst>
                  <a:ext uri="{0D108BD9-81ED-4DB2-BD59-A6C34878D82A}">
                    <a16:rowId xmlns:a16="http://schemas.microsoft.com/office/drawing/2014/main" val="10002"/>
                  </a:ext>
                </a:extLst>
              </a:tr>
              <a:tr h="338554">
                <a:tc>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hlinkClick r:id="rId3" action="ppaction://hlinksldjump">
                            <a:extLst>
                              <a:ext uri="{A12FA001-AC4F-418D-AE19-62706E023703}">
                                <ahyp:hlinkClr xmlns:ahyp="http://schemas.microsoft.com/office/drawing/2018/hyperlinkcolor" val="tx"/>
                              </a:ext>
                            </a:extLst>
                          </a:hlinkClick>
                        </a:rPr>
                        <a:t>Model 2</a:t>
                      </a:r>
                      <a:endPar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nchor="ctr">
                    <a:solidFill>
                      <a:schemeClr val="tx1">
                        <a:lumMod val="65000"/>
                        <a:lumOff val="35000"/>
                      </a:schemeClr>
                    </a:solidFill>
                  </a:tcPr>
                </a:tc>
                <a:tc>
                  <a:txBody>
                    <a:bodyPr/>
                    <a:lstStyle/>
                    <a:p>
                      <a:pPr algn="ctr"/>
                      <a:r>
                        <a:rPr lang="it-IT" sz="1100" b="0" i="0" u="none" strike="noStrike" cap="none" dirty="0">
                          <a:solidFill>
                            <a:schemeClr val="dk1"/>
                          </a:solidFill>
                          <a:latin typeface="+mn-lt"/>
                          <a:ea typeface="+mn-ea"/>
                          <a:cs typeface="+mn-cs"/>
                          <a:sym typeface="Arial"/>
                        </a:rPr>
                        <a:t>1.1013</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0.7005</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1.1035</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0.6986</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0.2336</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0.3150</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0.2701</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0.3035</a:t>
                      </a:r>
                    </a:p>
                  </a:txBody>
                  <a:tcPr marL="80662" marR="80662" marT="40331" marB="40331" anchor="ctr">
                    <a:solidFill>
                      <a:srgbClr val="F6F2F3"/>
                    </a:solidFill>
                  </a:tcPr>
                </a:tc>
                <a:extLst>
                  <a:ext uri="{0D108BD9-81ED-4DB2-BD59-A6C34878D82A}">
                    <a16:rowId xmlns:a16="http://schemas.microsoft.com/office/drawing/2014/main" val="10003"/>
                  </a:ext>
                </a:extLst>
              </a:tr>
              <a:tr h="338554">
                <a:tc>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hlinkClick r:id="rId4" action="ppaction://hlinksldjump">
                            <a:extLst>
                              <a:ext uri="{A12FA001-AC4F-418D-AE19-62706E023703}">
                                <ahyp:hlinkClr xmlns:ahyp="http://schemas.microsoft.com/office/drawing/2018/hyperlinkcolor" val="tx"/>
                              </a:ext>
                            </a:extLst>
                          </a:hlinkClick>
                        </a:rPr>
                        <a:t>Model 3</a:t>
                      </a:r>
                      <a:endPar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nchor="ctr">
                    <a:solidFill>
                      <a:schemeClr val="tx1">
                        <a:lumMod val="65000"/>
                        <a:lumOff val="35000"/>
                      </a:schemeClr>
                    </a:solidFill>
                  </a:tcPr>
                </a:tc>
                <a:tc>
                  <a:txBody>
                    <a:bodyPr/>
                    <a:lstStyle/>
                    <a:p>
                      <a:pPr algn="ctr"/>
                      <a:r>
                        <a:rPr lang="it-IT" sz="1100" b="0" i="0" u="none" strike="noStrike" cap="none" dirty="0">
                          <a:solidFill>
                            <a:schemeClr val="dk1"/>
                          </a:solidFill>
                          <a:latin typeface="+mn-lt"/>
                          <a:ea typeface="+mn-ea"/>
                          <a:cs typeface="+mn-cs"/>
                          <a:sym typeface="Arial"/>
                        </a:rPr>
                        <a:t>0.9033</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0.7612</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0.9272</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0.7620</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0.3035</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0.3460</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0.2889</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0.3464</a:t>
                      </a:r>
                    </a:p>
                  </a:txBody>
                  <a:tcPr marL="80662" marR="80662" marT="40331" marB="40331" anchor="ctr">
                    <a:solidFill>
                      <a:srgbClr val="F6F2F3"/>
                    </a:solidFill>
                  </a:tcPr>
                </a:tc>
                <a:extLst>
                  <a:ext uri="{0D108BD9-81ED-4DB2-BD59-A6C34878D82A}">
                    <a16:rowId xmlns:a16="http://schemas.microsoft.com/office/drawing/2014/main" val="10004"/>
                  </a:ext>
                </a:extLst>
              </a:tr>
              <a:tr h="368724">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hlinkClick r:id="rId5" action="ppaction://hlinksldjump">
                            <a:extLst>
                              <a:ext uri="{A12FA001-AC4F-418D-AE19-62706E023703}">
                                <ahyp:hlinkClr xmlns:ahyp="http://schemas.microsoft.com/office/drawing/2018/hyperlinkcolor" val="tx"/>
                              </a:ext>
                            </a:extLst>
                          </a:hlinkClick>
                        </a:rPr>
                        <a:t>Model 4</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(Siamese)</a:t>
                      </a:r>
                    </a:p>
                  </a:txBody>
                  <a:tcPr marL="80662" marR="80662" marT="40331" marB="40331" anchor="ctr">
                    <a:solidFill>
                      <a:schemeClr val="tx1">
                        <a:lumMod val="65000"/>
                        <a:lumOff val="35000"/>
                      </a:schemeClr>
                    </a:solidFill>
                  </a:tcPr>
                </a:tc>
                <a:tc>
                  <a:txBody>
                    <a:bodyPr/>
                    <a:lstStyle/>
                    <a:p>
                      <a:pPr marL="0" algn="ctr" defTabSz="914400" rtl="0" eaLnBrk="1" latinLnBrk="0" hangingPunct="1">
                        <a:lnSpc>
                          <a:spcPct val="150000"/>
                        </a:lnSpc>
                      </a:pPr>
                      <a:r>
                        <a:rPr lang="sv-SE" sz="1100" b="0" i="0" u="none" strike="noStrike" cap="none" dirty="0">
                          <a:solidFill>
                            <a:schemeClr val="dk1"/>
                          </a:solidFill>
                          <a:latin typeface="+mn-lt"/>
                          <a:ea typeface="+mn-ea"/>
                          <a:cs typeface="+mn-cs"/>
                          <a:sym typeface="Arial"/>
                        </a:rPr>
                        <a:t>0.4611</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sv-SE" sz="1100" b="0" i="0" u="none" strike="noStrike" cap="none" dirty="0">
                          <a:solidFill>
                            <a:schemeClr val="dk1"/>
                          </a:solidFill>
                          <a:latin typeface="+mn-lt"/>
                          <a:ea typeface="+mn-ea"/>
                          <a:cs typeface="+mn-cs"/>
                          <a:sym typeface="Arial"/>
                        </a:rPr>
                        <a:t>0.8157</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sv-SE" sz="1100" b="0" i="0" u="none" strike="noStrike" cap="none" dirty="0">
                          <a:solidFill>
                            <a:schemeClr val="dk1"/>
                          </a:solidFill>
                          <a:latin typeface="+mn-lt"/>
                          <a:ea typeface="+mn-ea"/>
                          <a:cs typeface="+mn-cs"/>
                          <a:sym typeface="Arial"/>
                        </a:rPr>
                        <a:t>0.8868</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sv-SE" sz="1100" b="0" i="0" u="none" strike="noStrike" cap="none" dirty="0">
                          <a:solidFill>
                            <a:schemeClr val="dk1"/>
                          </a:solidFill>
                          <a:latin typeface="+mn-lt"/>
                          <a:ea typeface="+mn-ea"/>
                          <a:cs typeface="+mn-cs"/>
                          <a:sym typeface="Arial"/>
                        </a:rPr>
                        <a:t>0.7373</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0.2674</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0.3175</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0.2618</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0.3264</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extLst>
                  <a:ext uri="{0D108BD9-81ED-4DB2-BD59-A6C34878D82A}">
                    <a16:rowId xmlns:a16="http://schemas.microsoft.com/office/drawing/2014/main" val="10005"/>
                  </a:ext>
                </a:extLst>
              </a:tr>
              <a:tr h="0">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hlinkClick r:id="rId6" action="ppaction://hlinksldjump">
                            <a:extLst>
                              <a:ext uri="{A12FA001-AC4F-418D-AE19-62706E023703}">
                                <ahyp:hlinkClr xmlns:ahyp="http://schemas.microsoft.com/office/drawing/2018/hyperlinkcolor" val="tx"/>
                              </a:ext>
                            </a:extLst>
                          </a:hlinkClick>
                        </a:rPr>
                        <a:t>Model 5</a:t>
                      </a:r>
                      <a:endPar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nchor="ctr">
                    <a:solidFill>
                      <a:schemeClr val="tx1">
                        <a:lumMod val="65000"/>
                        <a:lumOff val="35000"/>
                      </a:schemeClr>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0.8940</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0.7667</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0.9065</a:t>
                      </a:r>
                    </a:p>
                  </a:txBody>
                  <a:tcPr marL="80662" marR="80662" marT="40331" marB="40331" anchor="ctr">
                    <a:solidFill>
                      <a:srgbClr val="F6F2F3"/>
                    </a:solidFill>
                  </a:tcPr>
                </a:tc>
                <a:tc>
                  <a:txBody>
                    <a:bodyPr/>
                    <a:lstStyle/>
                    <a:p>
                      <a:pPr algn="ctr"/>
                      <a:r>
                        <a:rPr lang="it-IT" sz="1100" b="0" i="0" u="none" strike="noStrike" cap="none" dirty="0">
                          <a:solidFill>
                            <a:schemeClr val="dk1"/>
                          </a:solidFill>
                          <a:latin typeface="+mn-lt"/>
                          <a:ea typeface="+mn-ea"/>
                          <a:cs typeface="+mn-cs"/>
                          <a:sym typeface="Arial"/>
                        </a:rPr>
                        <a:t>0.7610</a:t>
                      </a:r>
                    </a:p>
                  </a:txBody>
                  <a:tcPr marL="80662" marR="80662" marT="40331" marB="40331" anchor="ctr">
                    <a:solidFill>
                      <a:srgbClr val="F6F2F3"/>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0.2896</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0.3539</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0.2993</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0.3784</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extLst>
                  <a:ext uri="{0D108BD9-81ED-4DB2-BD59-A6C34878D82A}">
                    <a16:rowId xmlns:a16="http://schemas.microsoft.com/office/drawing/2014/main" val="10006"/>
                  </a:ext>
                </a:extLst>
              </a:tr>
              <a:tr h="320040">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hlinkClick r:id="rId7" action="ppaction://hlinksldjump">
                            <a:extLst>
                              <a:ext uri="{A12FA001-AC4F-418D-AE19-62706E023703}">
                                <ahyp:hlinkClr xmlns:ahyp="http://schemas.microsoft.com/office/drawing/2018/hyperlinkcolor" val="tx"/>
                              </a:ext>
                            </a:extLst>
                          </a:hlinkClick>
                        </a:rPr>
                        <a:t>Model 6</a:t>
                      </a:r>
                      <a:endPar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nchor="ctr">
                    <a:solidFill>
                      <a:schemeClr val="tx1">
                        <a:lumMod val="65000"/>
                        <a:lumOff val="35000"/>
                      </a:schemeClr>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0.6899</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0.8087</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1.0764</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0.7090</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0.4294</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0.4711</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0.3731</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0.4047</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extLst>
                  <a:ext uri="{0D108BD9-81ED-4DB2-BD59-A6C34878D82A}">
                    <a16:rowId xmlns:a16="http://schemas.microsoft.com/office/drawing/2014/main" val="10007"/>
                  </a:ext>
                </a:extLst>
              </a:tr>
              <a:tr h="402911">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hlinkClick r:id="rId8" action="ppaction://hlinksldjump">
                            <a:extLst>
                              <a:ext uri="{A12FA001-AC4F-418D-AE19-62706E023703}">
                                <ahyp:hlinkClr xmlns:ahyp="http://schemas.microsoft.com/office/drawing/2018/hyperlinkcolor" val="tx"/>
                              </a:ext>
                            </a:extLst>
                          </a:hlinkClick>
                        </a:rPr>
                        <a:t>Model 7</a:t>
                      </a:r>
                      <a:endPar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nchor="ctr">
                    <a:solidFill>
                      <a:schemeClr val="tx1">
                        <a:lumMod val="65000"/>
                        <a:lumOff val="35000"/>
                      </a:schemeClr>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0.7600</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0.7867</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0.8022</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it-IT" sz="1100" b="0" i="0" u="none" strike="noStrike" cap="none" dirty="0">
                          <a:solidFill>
                            <a:schemeClr val="dk1"/>
                          </a:solidFill>
                          <a:latin typeface="+mn-lt"/>
                          <a:ea typeface="+mn-ea"/>
                          <a:cs typeface="+mn-cs"/>
                          <a:sym typeface="Arial"/>
                        </a:rPr>
                        <a:t>0.7840</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0.3068</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0.4071</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0.2935</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tc>
                  <a:txBody>
                    <a:bodyPr/>
                    <a:lstStyle/>
                    <a:p>
                      <a:pPr algn="ctr">
                        <a:lnSpc>
                          <a:spcPct val="150000"/>
                        </a:lnSpc>
                      </a:pPr>
                      <a:r>
                        <a:rPr lang="it-IT" sz="1100" b="0" i="0" u="none" strike="noStrike" cap="none" dirty="0">
                          <a:solidFill>
                            <a:schemeClr val="dk1"/>
                          </a:solidFill>
                          <a:latin typeface="+mn-lt"/>
                          <a:ea typeface="+mn-ea"/>
                          <a:cs typeface="+mn-cs"/>
                          <a:sym typeface="Arial"/>
                        </a:rPr>
                        <a:t>0.3797</a:t>
                      </a:r>
                      <a:endParaRPr lang="en-US" sz="1100" b="0" i="0" u="none" strike="noStrike" cap="none" dirty="0">
                        <a:solidFill>
                          <a:schemeClr val="dk1"/>
                        </a:solidFill>
                        <a:latin typeface="+mn-lt"/>
                        <a:ea typeface="+mn-ea"/>
                        <a:cs typeface="+mn-cs"/>
                        <a:sym typeface="Arial"/>
                      </a:endParaRPr>
                    </a:p>
                  </a:txBody>
                  <a:tcPr marL="80662" marR="80662" marT="40331" marB="40331" anchor="ctr">
                    <a:solidFill>
                      <a:srgbClr val="F6F2F3"/>
                    </a:solidFill>
                  </a:tcPr>
                </a:tc>
                <a:extLst>
                  <a:ext uri="{0D108BD9-81ED-4DB2-BD59-A6C34878D82A}">
                    <a16:rowId xmlns:a16="http://schemas.microsoft.com/office/drawing/2014/main" val="580854882"/>
                  </a:ext>
                </a:extLst>
              </a:tr>
            </a:tbl>
          </a:graphicData>
        </a:graphic>
      </p:graphicFrame>
      <p:sp>
        <p:nvSpPr>
          <p:cNvPr id="7" name="Titolo 1">
            <a:extLst>
              <a:ext uri="{FF2B5EF4-FFF2-40B4-BE49-F238E27FC236}">
                <a16:creationId xmlns:a16="http://schemas.microsoft.com/office/drawing/2014/main" id="{E891F677-22F3-4094-8ED1-58F705E2B0F3}"/>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dirty="0">
                <a:latin typeface="Comfortaa"/>
                <a:sym typeface="Permanent Marker"/>
              </a:rPr>
              <a:t>Model Test and Performance</a:t>
            </a:r>
            <a:endParaRPr lang="en-CA" sz="2000" dirty="0">
              <a:latin typeface="Comfortaa"/>
              <a:sym typeface="Permanent Marker"/>
            </a:endParaRPr>
          </a:p>
        </p:txBody>
      </p:sp>
    </p:spTree>
    <p:extLst>
      <p:ext uri="{BB962C8B-B14F-4D97-AF65-F5344CB8AC3E}">
        <p14:creationId xmlns:p14="http://schemas.microsoft.com/office/powerpoint/2010/main" val="3291210784"/>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351F5868-729A-4FAB-93BC-17470A0C49E9}"/>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dirty="0">
                <a:latin typeface="Comfortaa"/>
                <a:sym typeface="Permanent Marker"/>
              </a:rPr>
              <a:t>Model Test and Performance</a:t>
            </a:r>
            <a:endParaRPr lang="en-CA" sz="2000" dirty="0">
              <a:latin typeface="Comfortaa"/>
              <a:sym typeface="Permanent Marker"/>
            </a:endParaRPr>
          </a:p>
        </p:txBody>
      </p:sp>
      <p:pic>
        <p:nvPicPr>
          <p:cNvPr id="22530" name="Picture 2">
            <a:extLst>
              <a:ext uri="{FF2B5EF4-FFF2-40B4-BE49-F238E27FC236}">
                <a16:creationId xmlns:a16="http://schemas.microsoft.com/office/drawing/2014/main" id="{D2307733-9D68-459C-B6BA-DA784DC75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1" y="1447870"/>
            <a:ext cx="407555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F1C39C00-5D3D-4201-9775-BFFA329F8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903" y="1447870"/>
            <a:ext cx="4075556"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31002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olo 1">
            <a:extLst>
              <a:ext uri="{FF2B5EF4-FFF2-40B4-BE49-F238E27FC236}">
                <a16:creationId xmlns:a16="http://schemas.microsoft.com/office/drawing/2014/main" id="{EF76E8A5-1B32-4590-88EE-E2ED329E0C1C}"/>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dirty="0">
                <a:latin typeface="Comfortaa"/>
                <a:sym typeface="Permanent Marker"/>
              </a:rPr>
              <a:t>Model Test and Performance</a:t>
            </a:r>
            <a:endParaRPr lang="en-CA" sz="2000" dirty="0">
              <a:latin typeface="Comfortaa"/>
              <a:sym typeface="Permanent Marker"/>
            </a:endParaRPr>
          </a:p>
        </p:txBody>
      </p:sp>
      <p:pic>
        <p:nvPicPr>
          <p:cNvPr id="19468" name="Picture 12">
            <a:extLst>
              <a:ext uri="{FF2B5EF4-FFF2-40B4-BE49-F238E27FC236}">
                <a16:creationId xmlns:a16="http://schemas.microsoft.com/office/drawing/2014/main" id="{0958D1F2-2F43-49E1-96E0-334BE4C5A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716" y="854750"/>
            <a:ext cx="6469944"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746347"/>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B534477-DD28-4E4F-9201-5D2B2DEB4121}"/>
              </a:ext>
            </a:extLst>
          </p:cNvPr>
          <p:cNvSpPr>
            <a:spLocks noGrp="1"/>
          </p:cNvSpPr>
          <p:nvPr>
            <p:ph type="ctrTitle"/>
          </p:nvPr>
        </p:nvSpPr>
        <p:spPr/>
        <p:txBody>
          <a:bodyPr/>
          <a:lstStyle/>
          <a:p>
            <a:r>
              <a:rPr lang="it-IT" dirty="0"/>
              <a:t>Model 1</a:t>
            </a:r>
            <a:endParaRPr lang="en-CA" dirty="0"/>
          </a:p>
        </p:txBody>
      </p:sp>
      <p:sp>
        <p:nvSpPr>
          <p:cNvPr id="11" name="Sottotitolo 3">
            <a:extLst>
              <a:ext uri="{FF2B5EF4-FFF2-40B4-BE49-F238E27FC236}">
                <a16:creationId xmlns:a16="http://schemas.microsoft.com/office/drawing/2014/main" id="{076800FF-E02E-41DE-B908-343F4EEA67DC}"/>
              </a:ext>
            </a:extLst>
          </p:cNvPr>
          <p:cNvSpPr>
            <a:spLocks noGrp="1"/>
          </p:cNvSpPr>
          <p:nvPr>
            <p:ph type="body" idx="1"/>
          </p:nvPr>
        </p:nvSpPr>
        <p:spPr>
          <a:xfrm>
            <a:off x="939525" y="1476375"/>
            <a:ext cx="5819415" cy="3048000"/>
          </a:xfrm>
        </p:spPr>
        <p:txBody>
          <a:body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fully connected layer with 1024 dimensionality</a:t>
            </a:r>
            <a:r>
              <a:rPr lang="it-IT" dirty="0"/>
              <a:t> </a:t>
            </a:r>
          </a:p>
          <a:p>
            <a:pPr lvl="1">
              <a:lnSpc>
                <a:spcPct val="100000"/>
              </a:lnSpc>
              <a:spcBef>
                <a:spcPts val="1000"/>
              </a:spcBef>
              <a:buFont typeface="+mj-lt"/>
              <a:buAutoNum type="arabicPeriod"/>
            </a:pPr>
            <a:r>
              <a:rPr lang="en-CA" dirty="0"/>
              <a:t>Second fully connected layer with 250 dimensionality</a:t>
            </a:r>
            <a:r>
              <a:rPr lang="it-IT" dirty="0"/>
              <a:t> </a:t>
            </a:r>
          </a:p>
        </p:txBody>
      </p:sp>
      <p:pic>
        <p:nvPicPr>
          <p:cNvPr id="12" name="Immagine 11">
            <a:extLst>
              <a:ext uri="{FF2B5EF4-FFF2-40B4-BE49-F238E27FC236}">
                <a16:creationId xmlns:a16="http://schemas.microsoft.com/office/drawing/2014/main" id="{90B2E956-B3B0-4DC9-9E1C-7F02BDD46BC7}"/>
              </a:ext>
            </a:extLst>
          </p:cNvPr>
          <p:cNvPicPr>
            <a:picLocks noChangeAspect="1"/>
          </p:cNvPicPr>
          <p:nvPr/>
        </p:nvPicPr>
        <p:blipFill rotWithShape="1">
          <a:blip r:embed="rId3"/>
          <a:srcRect r="14926"/>
          <a:stretch/>
        </p:blipFill>
        <p:spPr>
          <a:xfrm>
            <a:off x="5631519" y="-2857"/>
            <a:ext cx="3443902" cy="2828925"/>
          </a:xfrm>
          <a:prstGeom prst="rect">
            <a:avLst/>
          </a:prstGeom>
        </p:spPr>
      </p:pic>
      <p:grpSp>
        <p:nvGrpSpPr>
          <p:cNvPr id="21" name="Gruppo 20">
            <a:extLst>
              <a:ext uri="{FF2B5EF4-FFF2-40B4-BE49-F238E27FC236}">
                <a16:creationId xmlns:a16="http://schemas.microsoft.com/office/drawing/2014/main" id="{0EB7C01D-8213-4A4A-B188-6850A63EA79D}"/>
              </a:ext>
            </a:extLst>
          </p:cNvPr>
          <p:cNvGrpSpPr/>
          <p:nvPr/>
        </p:nvGrpSpPr>
        <p:grpSpPr>
          <a:xfrm>
            <a:off x="431872" y="4477114"/>
            <a:ext cx="1148656" cy="400933"/>
            <a:chOff x="431872" y="4477114"/>
            <a:chExt cx="1148656" cy="400933"/>
          </a:xfrm>
        </p:grpSpPr>
        <p:grpSp>
          <p:nvGrpSpPr>
            <p:cNvPr id="19" name="Gruppo 18">
              <a:extLst>
                <a:ext uri="{FF2B5EF4-FFF2-40B4-BE49-F238E27FC236}">
                  <a16:creationId xmlns:a16="http://schemas.microsoft.com/office/drawing/2014/main" id="{31F8C904-3748-47C2-902E-198266FD33FB}"/>
                </a:ext>
              </a:extLst>
            </p:cNvPr>
            <p:cNvGrpSpPr/>
            <p:nvPr/>
          </p:nvGrpSpPr>
          <p:grpSpPr>
            <a:xfrm>
              <a:off x="431872" y="4477114"/>
              <a:ext cx="1148656" cy="400933"/>
              <a:chOff x="7489636" y="4398112"/>
              <a:chExt cx="1309500" cy="457075"/>
            </a:xfrm>
          </p:grpSpPr>
          <p:sp>
            <p:nvSpPr>
              <p:cNvPr id="15" name="Google Shape;1332;p42">
                <a:hlinkClick r:id="rId4" action="ppaction://hlinksldjump"/>
                <a:extLst>
                  <a:ext uri="{FF2B5EF4-FFF2-40B4-BE49-F238E27FC236}">
                    <a16:creationId xmlns:a16="http://schemas.microsoft.com/office/drawing/2014/main" id="{A68DA66F-622F-4343-945F-48073F000503}"/>
                  </a:ext>
                </a:extLst>
              </p:cNvPr>
              <p:cNvSpPr/>
              <p:nvPr/>
            </p:nvSpPr>
            <p:spPr>
              <a:xfrm>
                <a:off x="7489636" y="4398112"/>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 name="Google Shape;1333;p42">
                <a:extLst>
                  <a:ext uri="{FF2B5EF4-FFF2-40B4-BE49-F238E27FC236}">
                    <a16:creationId xmlns:a16="http://schemas.microsoft.com/office/drawing/2014/main" id="{E0CDCA5B-5892-4B59-8C2C-6FF63124F1DE}"/>
                  </a:ext>
                </a:extLst>
              </p:cNvPr>
              <p:cNvSpPr/>
              <p:nvPr/>
            </p:nvSpPr>
            <p:spPr>
              <a:xfrm>
                <a:off x="7489636" y="4398112"/>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7" name="Google Shape;1336;p42">
                <a:extLst>
                  <a:ext uri="{FF2B5EF4-FFF2-40B4-BE49-F238E27FC236}">
                    <a16:creationId xmlns:a16="http://schemas.microsoft.com/office/drawing/2014/main" id="{87E5092F-112E-43AE-960E-987287724907}"/>
                  </a:ext>
                </a:extLst>
              </p:cNvPr>
              <p:cNvSpPr txBox="1">
                <a:spLocks/>
              </p:cNvSpPr>
              <p:nvPr/>
            </p:nvSpPr>
            <p:spPr>
              <a:xfrm>
                <a:off x="7872973" y="4398112"/>
                <a:ext cx="829067" cy="428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t>Return</a:t>
                </a:r>
              </a:p>
            </p:txBody>
          </p:sp>
        </p:grpSp>
        <p:sp>
          <p:nvSpPr>
            <p:cNvPr id="20" name="Google Shape;2481;p50">
              <a:extLst>
                <a:ext uri="{FF2B5EF4-FFF2-40B4-BE49-F238E27FC236}">
                  <a16:creationId xmlns:a16="http://schemas.microsoft.com/office/drawing/2014/main" id="{E13C07D4-23EC-4157-AB92-0E2526A6BDC1}"/>
                </a:ext>
              </a:extLst>
            </p:cNvPr>
            <p:cNvSpPr/>
            <p:nvPr/>
          </p:nvSpPr>
          <p:spPr>
            <a:xfrm rot="10800000">
              <a:off x="513530" y="4575809"/>
              <a:ext cx="254594" cy="200745"/>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984970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DC1BE2BD-AFD3-48FF-97B4-D0CF36131C6E}"/>
              </a:ext>
            </a:extLst>
          </p:cNvPr>
          <p:cNvSpPr>
            <a:spLocks noGrp="1"/>
          </p:cNvSpPr>
          <p:nvPr>
            <p:ph type="ctrTitle"/>
          </p:nvPr>
        </p:nvSpPr>
        <p:spPr/>
        <p:txBody>
          <a:bodyPr/>
          <a:lstStyle/>
          <a:p>
            <a:r>
              <a:rPr lang="it-IT" dirty="0"/>
              <a:t>Model 2</a:t>
            </a:r>
            <a:endParaRPr lang="en-CA" dirty="0"/>
          </a:p>
        </p:txBody>
      </p:sp>
      <p:pic>
        <p:nvPicPr>
          <p:cNvPr id="5" name="Immagine 4">
            <a:extLst>
              <a:ext uri="{FF2B5EF4-FFF2-40B4-BE49-F238E27FC236}">
                <a16:creationId xmlns:a16="http://schemas.microsoft.com/office/drawing/2014/main" id="{FFF93850-0B2C-416F-B0B0-FA89A3F8950C}"/>
              </a:ext>
            </a:extLst>
          </p:cNvPr>
          <p:cNvPicPr>
            <a:picLocks noChangeAspect="1"/>
          </p:cNvPicPr>
          <p:nvPr/>
        </p:nvPicPr>
        <p:blipFill rotWithShape="1">
          <a:blip r:embed="rId3"/>
          <a:srcRect l="19524" t="1853" r="9384"/>
          <a:stretch/>
        </p:blipFill>
        <p:spPr>
          <a:xfrm>
            <a:off x="5743800" y="0"/>
            <a:ext cx="3270660" cy="4590097"/>
          </a:xfrm>
          <a:prstGeom prst="rect">
            <a:avLst/>
          </a:prstGeom>
        </p:spPr>
      </p:pic>
      <p:sp>
        <p:nvSpPr>
          <p:cNvPr id="15" name="Sottotitolo 3">
            <a:extLst>
              <a:ext uri="{FF2B5EF4-FFF2-40B4-BE49-F238E27FC236}">
                <a16:creationId xmlns:a16="http://schemas.microsoft.com/office/drawing/2014/main" id="{0EF5C761-6965-4082-BB0F-9D5B0EEC30C9}"/>
              </a:ext>
            </a:extLst>
          </p:cNvPr>
          <p:cNvSpPr txBox="1">
            <a:spLocks/>
          </p:cNvSpPr>
          <p:nvPr/>
        </p:nvSpPr>
        <p:spPr>
          <a:xfrm>
            <a:off x="939525" y="1476375"/>
            <a:ext cx="5819415" cy="30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en-CA" dirty="0"/>
              <a:t>Third fully connected layer with 250 dimensionality</a:t>
            </a:r>
            <a:r>
              <a:rPr lang="it-IT" dirty="0"/>
              <a:t> </a:t>
            </a:r>
            <a:endParaRPr lang="en-CA" dirty="0"/>
          </a:p>
        </p:txBody>
      </p:sp>
      <p:grpSp>
        <p:nvGrpSpPr>
          <p:cNvPr id="28" name="Gruppo 27">
            <a:extLst>
              <a:ext uri="{FF2B5EF4-FFF2-40B4-BE49-F238E27FC236}">
                <a16:creationId xmlns:a16="http://schemas.microsoft.com/office/drawing/2014/main" id="{88D2B7FF-38C6-4709-B74B-A628FC217D1A}"/>
              </a:ext>
            </a:extLst>
          </p:cNvPr>
          <p:cNvGrpSpPr/>
          <p:nvPr/>
        </p:nvGrpSpPr>
        <p:grpSpPr>
          <a:xfrm>
            <a:off x="431872" y="4477114"/>
            <a:ext cx="1148656" cy="400933"/>
            <a:chOff x="431872" y="4477114"/>
            <a:chExt cx="1148656" cy="400933"/>
          </a:xfrm>
        </p:grpSpPr>
        <p:grpSp>
          <p:nvGrpSpPr>
            <p:cNvPr id="29" name="Gruppo 28">
              <a:extLst>
                <a:ext uri="{FF2B5EF4-FFF2-40B4-BE49-F238E27FC236}">
                  <a16:creationId xmlns:a16="http://schemas.microsoft.com/office/drawing/2014/main" id="{4C8C985B-FA85-4342-9CFF-B039656029FC}"/>
                </a:ext>
              </a:extLst>
            </p:cNvPr>
            <p:cNvGrpSpPr/>
            <p:nvPr/>
          </p:nvGrpSpPr>
          <p:grpSpPr>
            <a:xfrm>
              <a:off x="431872" y="4477114"/>
              <a:ext cx="1148656" cy="400933"/>
              <a:chOff x="7489636" y="4398112"/>
              <a:chExt cx="1309500" cy="457075"/>
            </a:xfrm>
          </p:grpSpPr>
          <p:sp>
            <p:nvSpPr>
              <p:cNvPr id="31" name="Google Shape;1332;p42">
                <a:hlinkClick r:id="rId4" action="ppaction://hlinksldjump"/>
                <a:extLst>
                  <a:ext uri="{FF2B5EF4-FFF2-40B4-BE49-F238E27FC236}">
                    <a16:creationId xmlns:a16="http://schemas.microsoft.com/office/drawing/2014/main" id="{4084146A-1542-433E-BCB3-F05DE2120D88}"/>
                  </a:ext>
                </a:extLst>
              </p:cNvPr>
              <p:cNvSpPr/>
              <p:nvPr/>
            </p:nvSpPr>
            <p:spPr>
              <a:xfrm>
                <a:off x="7489636" y="4398112"/>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2" name="Google Shape;1333;p42">
                <a:extLst>
                  <a:ext uri="{FF2B5EF4-FFF2-40B4-BE49-F238E27FC236}">
                    <a16:creationId xmlns:a16="http://schemas.microsoft.com/office/drawing/2014/main" id="{63C032B5-7F7B-4454-BDA2-203590395CCD}"/>
                  </a:ext>
                </a:extLst>
              </p:cNvPr>
              <p:cNvSpPr/>
              <p:nvPr/>
            </p:nvSpPr>
            <p:spPr>
              <a:xfrm>
                <a:off x="7489636" y="4398112"/>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 name="Google Shape;1336;p42">
                <a:extLst>
                  <a:ext uri="{FF2B5EF4-FFF2-40B4-BE49-F238E27FC236}">
                    <a16:creationId xmlns:a16="http://schemas.microsoft.com/office/drawing/2014/main" id="{D6E0764F-4237-419C-826C-4A1DB7EA3F89}"/>
                  </a:ext>
                </a:extLst>
              </p:cNvPr>
              <p:cNvSpPr txBox="1">
                <a:spLocks/>
              </p:cNvSpPr>
              <p:nvPr/>
            </p:nvSpPr>
            <p:spPr>
              <a:xfrm>
                <a:off x="7872973" y="4398112"/>
                <a:ext cx="829067" cy="428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t>Return</a:t>
                </a:r>
              </a:p>
            </p:txBody>
          </p:sp>
        </p:grpSp>
        <p:sp>
          <p:nvSpPr>
            <p:cNvPr id="30" name="Google Shape;2481;p50">
              <a:extLst>
                <a:ext uri="{FF2B5EF4-FFF2-40B4-BE49-F238E27FC236}">
                  <a16:creationId xmlns:a16="http://schemas.microsoft.com/office/drawing/2014/main" id="{A9DA0620-4A5C-4AF2-A369-74D7D1E24E5E}"/>
                </a:ext>
              </a:extLst>
            </p:cNvPr>
            <p:cNvSpPr/>
            <p:nvPr/>
          </p:nvSpPr>
          <p:spPr>
            <a:xfrm rot="10800000">
              <a:off x="513530" y="4575809"/>
              <a:ext cx="254594" cy="200745"/>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432378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0AE04B88-095A-4DD5-A0BF-9F399DB6A2E8}"/>
              </a:ext>
            </a:extLst>
          </p:cNvPr>
          <p:cNvSpPr>
            <a:spLocks noGrp="1"/>
          </p:cNvSpPr>
          <p:nvPr>
            <p:ph type="ctrTitle"/>
          </p:nvPr>
        </p:nvSpPr>
        <p:spPr/>
        <p:txBody>
          <a:bodyPr/>
          <a:lstStyle/>
          <a:p>
            <a:r>
              <a:rPr lang="it-IT" dirty="0"/>
              <a:t>Model 3</a:t>
            </a:r>
            <a:endParaRPr lang="en-CA" dirty="0"/>
          </a:p>
        </p:txBody>
      </p:sp>
      <p:pic>
        <p:nvPicPr>
          <p:cNvPr id="5" name="Immagine 4">
            <a:extLst>
              <a:ext uri="{FF2B5EF4-FFF2-40B4-BE49-F238E27FC236}">
                <a16:creationId xmlns:a16="http://schemas.microsoft.com/office/drawing/2014/main" id="{E0149361-87CE-46D2-83F5-687A15F2D754}"/>
              </a:ext>
            </a:extLst>
          </p:cNvPr>
          <p:cNvPicPr>
            <a:picLocks noChangeAspect="1"/>
          </p:cNvPicPr>
          <p:nvPr/>
        </p:nvPicPr>
        <p:blipFill rotWithShape="1">
          <a:blip r:embed="rId3"/>
          <a:srcRect r="11973"/>
          <a:stretch/>
        </p:blipFill>
        <p:spPr>
          <a:xfrm>
            <a:off x="5539443" y="0"/>
            <a:ext cx="3513118" cy="4600575"/>
          </a:xfrm>
          <a:prstGeom prst="rect">
            <a:avLst/>
          </a:prstGeom>
        </p:spPr>
      </p:pic>
      <p:sp>
        <p:nvSpPr>
          <p:cNvPr id="11" name="Sottotitolo 3">
            <a:extLst>
              <a:ext uri="{FF2B5EF4-FFF2-40B4-BE49-F238E27FC236}">
                <a16:creationId xmlns:a16="http://schemas.microsoft.com/office/drawing/2014/main" id="{AC757CDA-A380-46D0-8848-CC4B2CE02E99}"/>
              </a:ext>
            </a:extLst>
          </p:cNvPr>
          <p:cNvSpPr txBox="1">
            <a:spLocks/>
          </p:cNvSpPr>
          <p:nvPr/>
        </p:nvSpPr>
        <p:spPr>
          <a:xfrm>
            <a:off x="939525" y="1476375"/>
            <a:ext cx="5819415" cy="30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en-CA" dirty="0"/>
              <a:t>Third fully connected layer with 250 dimensionality</a:t>
            </a:r>
            <a:r>
              <a:rPr lang="it-IT" dirty="0"/>
              <a:t> </a:t>
            </a:r>
            <a:endParaRPr lang="en-CA" dirty="0"/>
          </a:p>
        </p:txBody>
      </p:sp>
      <p:grpSp>
        <p:nvGrpSpPr>
          <p:cNvPr id="13" name="Gruppo 12">
            <a:extLst>
              <a:ext uri="{FF2B5EF4-FFF2-40B4-BE49-F238E27FC236}">
                <a16:creationId xmlns:a16="http://schemas.microsoft.com/office/drawing/2014/main" id="{35E862BF-E9BA-4C71-B89A-42B7771FDA0B}"/>
              </a:ext>
            </a:extLst>
          </p:cNvPr>
          <p:cNvGrpSpPr/>
          <p:nvPr/>
        </p:nvGrpSpPr>
        <p:grpSpPr>
          <a:xfrm>
            <a:off x="431872" y="4477114"/>
            <a:ext cx="1148656" cy="400933"/>
            <a:chOff x="431872" y="4477114"/>
            <a:chExt cx="1148656" cy="400933"/>
          </a:xfrm>
        </p:grpSpPr>
        <p:grpSp>
          <p:nvGrpSpPr>
            <p:cNvPr id="14" name="Gruppo 13">
              <a:extLst>
                <a:ext uri="{FF2B5EF4-FFF2-40B4-BE49-F238E27FC236}">
                  <a16:creationId xmlns:a16="http://schemas.microsoft.com/office/drawing/2014/main" id="{A15B0394-13E1-4B2A-A8FF-39E6FC399713}"/>
                </a:ext>
              </a:extLst>
            </p:cNvPr>
            <p:cNvGrpSpPr/>
            <p:nvPr/>
          </p:nvGrpSpPr>
          <p:grpSpPr>
            <a:xfrm>
              <a:off x="431872" y="4477114"/>
              <a:ext cx="1148656" cy="400933"/>
              <a:chOff x="7489636" y="4398112"/>
              <a:chExt cx="1309500" cy="457075"/>
            </a:xfrm>
          </p:grpSpPr>
          <p:sp>
            <p:nvSpPr>
              <p:cNvPr id="16" name="Google Shape;1332;p42">
                <a:hlinkClick r:id="rId4" action="ppaction://hlinksldjump"/>
                <a:extLst>
                  <a:ext uri="{FF2B5EF4-FFF2-40B4-BE49-F238E27FC236}">
                    <a16:creationId xmlns:a16="http://schemas.microsoft.com/office/drawing/2014/main" id="{C00A5544-0A7C-400F-994D-1245241DBAD0}"/>
                  </a:ext>
                </a:extLst>
              </p:cNvPr>
              <p:cNvSpPr/>
              <p:nvPr/>
            </p:nvSpPr>
            <p:spPr>
              <a:xfrm>
                <a:off x="7489636" y="4398112"/>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7" name="Google Shape;1333;p42">
                <a:extLst>
                  <a:ext uri="{FF2B5EF4-FFF2-40B4-BE49-F238E27FC236}">
                    <a16:creationId xmlns:a16="http://schemas.microsoft.com/office/drawing/2014/main" id="{CD40CD4B-8BB9-4E09-A095-649803B2B4FF}"/>
                  </a:ext>
                </a:extLst>
              </p:cNvPr>
              <p:cNvSpPr/>
              <p:nvPr/>
            </p:nvSpPr>
            <p:spPr>
              <a:xfrm>
                <a:off x="7489636" y="4398112"/>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8" name="Google Shape;1336;p42">
                <a:extLst>
                  <a:ext uri="{FF2B5EF4-FFF2-40B4-BE49-F238E27FC236}">
                    <a16:creationId xmlns:a16="http://schemas.microsoft.com/office/drawing/2014/main" id="{A89500FB-5B18-4CAC-8722-B9D73894E194}"/>
                  </a:ext>
                </a:extLst>
              </p:cNvPr>
              <p:cNvSpPr txBox="1">
                <a:spLocks/>
              </p:cNvSpPr>
              <p:nvPr/>
            </p:nvSpPr>
            <p:spPr>
              <a:xfrm>
                <a:off x="7872973" y="4398112"/>
                <a:ext cx="829067" cy="428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t>Return</a:t>
                </a:r>
              </a:p>
            </p:txBody>
          </p:sp>
        </p:grpSp>
        <p:sp>
          <p:nvSpPr>
            <p:cNvPr id="15" name="Google Shape;2481;p50">
              <a:extLst>
                <a:ext uri="{FF2B5EF4-FFF2-40B4-BE49-F238E27FC236}">
                  <a16:creationId xmlns:a16="http://schemas.microsoft.com/office/drawing/2014/main" id="{AF49D388-BAB9-4C6E-AE03-2F16583004F6}"/>
                </a:ext>
              </a:extLst>
            </p:cNvPr>
            <p:cNvSpPr/>
            <p:nvPr/>
          </p:nvSpPr>
          <p:spPr>
            <a:xfrm rot="10800000">
              <a:off x="513530" y="4575809"/>
              <a:ext cx="254594" cy="200745"/>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359042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D5D4F72E-84F4-418C-B043-D0509C14F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324" y="350520"/>
            <a:ext cx="2536921" cy="2295620"/>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3">
            <a:extLst>
              <a:ext uri="{FF2B5EF4-FFF2-40B4-BE49-F238E27FC236}">
                <a16:creationId xmlns:a16="http://schemas.microsoft.com/office/drawing/2014/main" id="{14D8F876-80FC-43CA-B17F-FB77809F2059}"/>
              </a:ext>
            </a:extLst>
          </p:cNvPr>
          <p:cNvSpPr>
            <a:spLocks noGrp="1"/>
          </p:cNvSpPr>
          <p:nvPr>
            <p:ph type="ctrTitle"/>
          </p:nvPr>
        </p:nvSpPr>
        <p:spPr/>
        <p:txBody>
          <a:bodyPr/>
          <a:lstStyle/>
          <a:p>
            <a:r>
              <a:rPr lang="it-IT" dirty="0"/>
              <a:t>Model 4</a:t>
            </a:r>
            <a:endParaRPr lang="en-CA" dirty="0"/>
          </a:p>
        </p:txBody>
      </p:sp>
      <p:sp>
        <p:nvSpPr>
          <p:cNvPr id="17" name="Sottotitolo 3">
            <a:extLst>
              <a:ext uri="{FF2B5EF4-FFF2-40B4-BE49-F238E27FC236}">
                <a16:creationId xmlns:a16="http://schemas.microsoft.com/office/drawing/2014/main" id="{C3B0FEA6-23C1-4989-8A89-799928E793AF}"/>
              </a:ext>
            </a:extLst>
          </p:cNvPr>
          <p:cNvSpPr>
            <a:spLocks noGrp="1"/>
          </p:cNvSpPr>
          <p:nvPr>
            <p:ph type="body" idx="1"/>
          </p:nvPr>
        </p:nvSpPr>
        <p:spPr>
          <a:xfrm>
            <a:off x="939525" y="1476375"/>
            <a:ext cx="5819415" cy="3048000"/>
          </a:xfrm>
        </p:spPr>
        <p:txBody>
          <a:body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Siamese neural network with the pre-trained custom model 3</a:t>
            </a:r>
          </a:p>
          <a:p>
            <a:pPr lvl="1">
              <a:lnSpc>
                <a:spcPct val="100000"/>
              </a:lnSpc>
              <a:spcBef>
                <a:spcPts val="1000"/>
              </a:spcBef>
              <a:buFont typeface="+mj-lt"/>
              <a:buAutoNum type="arabicPeriod"/>
            </a:pPr>
            <a:r>
              <a:rPr lang="it-IT" dirty="0"/>
              <a:t>Lambda </a:t>
            </a:r>
            <a:r>
              <a:rPr lang="it-IT" dirty="0" err="1"/>
              <a:t>layer</a:t>
            </a:r>
            <a:r>
              <a:rPr lang="it-IT" dirty="0"/>
              <a:t> </a:t>
            </a:r>
            <a:r>
              <a:rPr lang="en-CA" dirty="0"/>
              <a:t>to compute the absolute difference between the encodings</a:t>
            </a:r>
            <a:r>
              <a:rPr lang="en-CA" dirty="0">
                <a:solidFill>
                  <a:srgbClr val="0070C0"/>
                </a:solidFill>
                <a:latin typeface="Courier New" panose="02070309020205020404" pitchFamily="49" charset="0"/>
                <a:cs typeface="Courier New" panose="02070309020205020404" pitchFamily="49" charset="0"/>
              </a:rPr>
              <a:t> (</a:t>
            </a:r>
            <a:r>
              <a:rPr lang="it-IT" dirty="0">
                <a:solidFill>
                  <a:srgbClr val="0070C0"/>
                </a:solidFill>
                <a:latin typeface="Courier New" panose="02070309020205020404" pitchFamily="49" charset="0"/>
                <a:cs typeface="Courier New" panose="02070309020205020404" pitchFamily="49" charset="0"/>
                <a:sym typeface="Arial"/>
              </a:rPr>
              <a:t>lambda </a:t>
            </a:r>
            <a:r>
              <a:rPr lang="it-IT" dirty="0" err="1">
                <a:solidFill>
                  <a:srgbClr val="0070C0"/>
                </a:solidFill>
                <a:latin typeface="Courier New" panose="02070309020205020404" pitchFamily="49" charset="0"/>
                <a:cs typeface="Courier New" panose="02070309020205020404" pitchFamily="49" charset="0"/>
                <a:sym typeface="Arial"/>
              </a:rPr>
              <a:t>tensors:K.abs</a:t>
            </a:r>
            <a:r>
              <a:rPr lang="it-IT" dirty="0">
                <a:solidFill>
                  <a:srgbClr val="0070C0"/>
                </a:solidFill>
                <a:latin typeface="Courier New" panose="02070309020205020404" pitchFamily="49" charset="0"/>
                <a:cs typeface="Courier New" panose="02070309020205020404" pitchFamily="49" charset="0"/>
                <a:sym typeface="Arial"/>
              </a:rPr>
              <a:t>(</a:t>
            </a:r>
            <a:r>
              <a:rPr lang="it-IT" dirty="0" err="1">
                <a:solidFill>
                  <a:srgbClr val="0070C0"/>
                </a:solidFill>
                <a:latin typeface="Courier New" panose="02070309020205020404" pitchFamily="49" charset="0"/>
                <a:cs typeface="Courier New" panose="02070309020205020404" pitchFamily="49" charset="0"/>
                <a:sym typeface="Arial"/>
              </a:rPr>
              <a:t>tensors</a:t>
            </a:r>
            <a:r>
              <a:rPr lang="it-IT" dirty="0">
                <a:solidFill>
                  <a:srgbClr val="0070C0"/>
                </a:solidFill>
                <a:latin typeface="Courier New" panose="02070309020205020404" pitchFamily="49" charset="0"/>
                <a:cs typeface="Courier New" panose="02070309020205020404" pitchFamily="49" charset="0"/>
                <a:sym typeface="Arial"/>
              </a:rPr>
              <a:t>[0] - </a:t>
            </a:r>
            <a:r>
              <a:rPr lang="it-IT" dirty="0" err="1">
                <a:solidFill>
                  <a:srgbClr val="0070C0"/>
                </a:solidFill>
                <a:latin typeface="Courier New" panose="02070309020205020404" pitchFamily="49" charset="0"/>
                <a:cs typeface="Courier New" panose="02070309020205020404" pitchFamily="49" charset="0"/>
                <a:sym typeface="Arial"/>
              </a:rPr>
              <a:t>tensors</a:t>
            </a:r>
            <a:r>
              <a:rPr lang="it-IT" dirty="0">
                <a:solidFill>
                  <a:srgbClr val="0070C0"/>
                </a:solidFill>
                <a:latin typeface="Courier New" panose="02070309020205020404" pitchFamily="49" charset="0"/>
                <a:cs typeface="Courier New" panose="02070309020205020404" pitchFamily="49" charset="0"/>
                <a:sym typeface="Arial"/>
              </a:rPr>
              <a:t>[1]</a:t>
            </a:r>
            <a:r>
              <a:rPr lang="en-CA" dirty="0">
                <a:solidFill>
                  <a:srgbClr val="0070C0"/>
                </a:solidFill>
                <a:latin typeface="Courier New" panose="02070309020205020404" pitchFamily="49" charset="0"/>
                <a:cs typeface="Courier New" panose="02070309020205020404" pitchFamily="49" charset="0"/>
                <a:sym typeface="Arial"/>
              </a:rPr>
              <a:t>)</a:t>
            </a:r>
            <a:endParaRPr lang="it-IT" dirty="0">
              <a:solidFill>
                <a:srgbClr val="0070C0"/>
              </a:solidFill>
              <a:latin typeface="Courier New" panose="02070309020205020404" pitchFamily="49" charset="0"/>
              <a:cs typeface="Courier New" panose="02070309020205020404" pitchFamily="49" charset="0"/>
              <a:sym typeface="Arial"/>
            </a:endParaRPr>
          </a:p>
          <a:p>
            <a:pPr lvl="1">
              <a:lnSpc>
                <a:spcPct val="100000"/>
              </a:lnSpc>
              <a:spcBef>
                <a:spcPts val="1000"/>
              </a:spcBef>
              <a:buFont typeface="+mj-lt"/>
              <a:buAutoNum type="arabicPeriod"/>
            </a:pPr>
            <a:r>
              <a:rPr lang="en-CA" dirty="0"/>
              <a:t>First fully connected layer with 1 dimensionality</a:t>
            </a:r>
            <a:r>
              <a:rPr lang="it-IT" dirty="0"/>
              <a:t> </a:t>
            </a:r>
            <a:r>
              <a:rPr lang="en-CA" dirty="0"/>
              <a:t>with a sigmoid unit to generate the similarity score</a:t>
            </a:r>
            <a:endParaRPr lang="it-IT" dirty="0"/>
          </a:p>
        </p:txBody>
      </p:sp>
      <p:grpSp>
        <p:nvGrpSpPr>
          <p:cNvPr id="22" name="Gruppo 21">
            <a:extLst>
              <a:ext uri="{FF2B5EF4-FFF2-40B4-BE49-F238E27FC236}">
                <a16:creationId xmlns:a16="http://schemas.microsoft.com/office/drawing/2014/main" id="{9D061266-7A58-49EE-B497-9C9891CC195A}"/>
              </a:ext>
            </a:extLst>
          </p:cNvPr>
          <p:cNvGrpSpPr/>
          <p:nvPr/>
        </p:nvGrpSpPr>
        <p:grpSpPr>
          <a:xfrm>
            <a:off x="431872" y="4477114"/>
            <a:ext cx="1148656" cy="400933"/>
            <a:chOff x="431872" y="4477114"/>
            <a:chExt cx="1148656" cy="400933"/>
          </a:xfrm>
        </p:grpSpPr>
        <p:grpSp>
          <p:nvGrpSpPr>
            <p:cNvPr id="23" name="Gruppo 22">
              <a:extLst>
                <a:ext uri="{FF2B5EF4-FFF2-40B4-BE49-F238E27FC236}">
                  <a16:creationId xmlns:a16="http://schemas.microsoft.com/office/drawing/2014/main" id="{AE4E3790-1E34-4F78-BCC7-92B7A7F5C771}"/>
                </a:ext>
              </a:extLst>
            </p:cNvPr>
            <p:cNvGrpSpPr/>
            <p:nvPr/>
          </p:nvGrpSpPr>
          <p:grpSpPr>
            <a:xfrm>
              <a:off x="431872" y="4477114"/>
              <a:ext cx="1148656" cy="400933"/>
              <a:chOff x="7489636" y="4398112"/>
              <a:chExt cx="1309500" cy="457075"/>
            </a:xfrm>
          </p:grpSpPr>
          <p:sp>
            <p:nvSpPr>
              <p:cNvPr id="25" name="Google Shape;1332;p42">
                <a:hlinkClick r:id="rId4" action="ppaction://hlinksldjump"/>
                <a:extLst>
                  <a:ext uri="{FF2B5EF4-FFF2-40B4-BE49-F238E27FC236}">
                    <a16:creationId xmlns:a16="http://schemas.microsoft.com/office/drawing/2014/main" id="{E7E47BA3-A496-4CCE-BF81-E13D1DBA4CBA}"/>
                  </a:ext>
                </a:extLst>
              </p:cNvPr>
              <p:cNvSpPr/>
              <p:nvPr/>
            </p:nvSpPr>
            <p:spPr>
              <a:xfrm>
                <a:off x="7489636" y="4398112"/>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6" name="Google Shape;1333;p42">
                <a:extLst>
                  <a:ext uri="{FF2B5EF4-FFF2-40B4-BE49-F238E27FC236}">
                    <a16:creationId xmlns:a16="http://schemas.microsoft.com/office/drawing/2014/main" id="{1AE63C53-6689-47A6-986C-3322FEAA5193}"/>
                  </a:ext>
                </a:extLst>
              </p:cNvPr>
              <p:cNvSpPr/>
              <p:nvPr/>
            </p:nvSpPr>
            <p:spPr>
              <a:xfrm>
                <a:off x="7489636" y="4398112"/>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 name="Google Shape;1336;p42">
                <a:extLst>
                  <a:ext uri="{FF2B5EF4-FFF2-40B4-BE49-F238E27FC236}">
                    <a16:creationId xmlns:a16="http://schemas.microsoft.com/office/drawing/2014/main" id="{6AF2CF50-8142-452C-B18A-69567E79DF77}"/>
                  </a:ext>
                </a:extLst>
              </p:cNvPr>
              <p:cNvSpPr txBox="1">
                <a:spLocks/>
              </p:cNvSpPr>
              <p:nvPr/>
            </p:nvSpPr>
            <p:spPr>
              <a:xfrm>
                <a:off x="7872973" y="4398112"/>
                <a:ext cx="829067" cy="428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t>Return</a:t>
                </a:r>
              </a:p>
            </p:txBody>
          </p:sp>
        </p:grpSp>
        <p:sp>
          <p:nvSpPr>
            <p:cNvPr id="24" name="Google Shape;2481;p50">
              <a:extLst>
                <a:ext uri="{FF2B5EF4-FFF2-40B4-BE49-F238E27FC236}">
                  <a16:creationId xmlns:a16="http://schemas.microsoft.com/office/drawing/2014/main" id="{A94E8FFA-B336-4B5A-ACB0-0676AB275892}"/>
                </a:ext>
              </a:extLst>
            </p:cNvPr>
            <p:cNvSpPr/>
            <p:nvPr/>
          </p:nvSpPr>
          <p:spPr>
            <a:xfrm rot="10800000">
              <a:off x="513530" y="4575809"/>
              <a:ext cx="254594" cy="200745"/>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2161641"/>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4"/>
          <p:cNvSpPr txBox="1">
            <a:spLocks noGrp="1"/>
          </p:cNvSpPr>
          <p:nvPr>
            <p:ph type="ctrTitle"/>
          </p:nvPr>
        </p:nvSpPr>
        <p:spPr>
          <a:xfrm>
            <a:off x="939525" y="516850"/>
            <a:ext cx="7290300" cy="73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Description</a:t>
            </a:r>
            <a:endParaRPr dirty="0"/>
          </a:p>
        </p:txBody>
      </p:sp>
      <p:sp>
        <p:nvSpPr>
          <p:cNvPr id="594" name="Google Shape;594;p24"/>
          <p:cNvSpPr txBox="1">
            <a:spLocks noGrp="1"/>
          </p:cNvSpPr>
          <p:nvPr>
            <p:ph type="body" idx="1"/>
          </p:nvPr>
        </p:nvSpPr>
        <p:spPr>
          <a:xfrm>
            <a:off x="939525" y="1476375"/>
            <a:ext cx="6063900" cy="304800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mj-lt"/>
              <a:buAutoNum type="arabicPeriod"/>
            </a:pPr>
            <a:r>
              <a:rPr lang="en-CA" dirty="0">
                <a:solidFill>
                  <a:schemeClr val="dk1"/>
                </a:solidFill>
              </a:rPr>
              <a:t>Implement </a:t>
            </a:r>
            <a:r>
              <a:rPr lang="en-CA" b="1" dirty="0">
                <a:solidFill>
                  <a:schemeClr val="dk1"/>
                </a:solidFill>
                <a:highlight>
                  <a:srgbClr val="FEB8B3"/>
                </a:highlight>
                <a:uFill>
                  <a:noFill/>
                </a:uFill>
              </a:rPr>
              <a:t>index LSH</a:t>
            </a:r>
            <a:r>
              <a:rPr lang="en-CA" dirty="0">
                <a:solidFill>
                  <a:schemeClr val="dk1"/>
                </a:solidFill>
              </a:rPr>
              <a:t> to allow fast similarity search on deep features and create an image search engine on top of it</a:t>
            </a:r>
          </a:p>
          <a:p>
            <a:pPr rtl="0" fontAlgn="base">
              <a:spcBef>
                <a:spcPts val="0"/>
              </a:spcBef>
              <a:spcAft>
                <a:spcPts val="0"/>
              </a:spcAft>
              <a:buFont typeface="+mj-lt"/>
              <a:buAutoNum type="arabicPeriod"/>
            </a:pPr>
            <a:r>
              <a:rPr lang="en-CA" dirty="0">
                <a:solidFill>
                  <a:schemeClr val="dk1"/>
                </a:solidFill>
              </a:rPr>
              <a:t>Use the pre trained </a:t>
            </a:r>
            <a:r>
              <a:rPr lang="en-CA" b="1" dirty="0">
                <a:solidFill>
                  <a:schemeClr val="dk1"/>
                </a:solidFill>
                <a:highlight>
                  <a:srgbClr val="FED58A"/>
                </a:highlight>
                <a:uFill>
                  <a:noFill/>
                </a:uFill>
              </a:rPr>
              <a:t>Deep Neural Network </a:t>
            </a:r>
            <a:r>
              <a:rPr lang="it-IT" b="1" dirty="0" err="1">
                <a:solidFill>
                  <a:schemeClr val="dk1"/>
                </a:solidFill>
                <a:highlight>
                  <a:srgbClr val="FED58A"/>
                </a:highlight>
                <a:uFill>
                  <a:noFill/>
                </a:uFill>
              </a:rPr>
              <a:t>Inception</a:t>
            </a:r>
            <a:r>
              <a:rPr lang="en-CA" b="1" dirty="0">
                <a:solidFill>
                  <a:schemeClr val="dk1"/>
                </a:solidFill>
                <a:highlight>
                  <a:srgbClr val="FED58A"/>
                </a:highlight>
                <a:uFill>
                  <a:noFill/>
                </a:uFill>
              </a:rPr>
              <a:t> </a:t>
            </a:r>
            <a:r>
              <a:rPr lang="en-CA" dirty="0">
                <a:solidFill>
                  <a:schemeClr val="dk1"/>
                </a:solidFill>
              </a:rPr>
              <a:t>to extract features from the </a:t>
            </a:r>
            <a:r>
              <a:rPr lang="en-CA" b="1" dirty="0">
                <a:solidFill>
                  <a:schemeClr val="dk1"/>
                </a:solidFill>
                <a:highlight>
                  <a:srgbClr val="A6DFDA"/>
                </a:highlight>
                <a:uFill>
                  <a:noFill/>
                </a:uFill>
              </a:rPr>
              <a:t>dataset </a:t>
            </a:r>
            <a:r>
              <a:rPr lang="it-IT" b="1" dirty="0">
                <a:solidFill>
                  <a:schemeClr val="dk1"/>
                </a:solidFill>
                <a:highlight>
                  <a:srgbClr val="A6DFDA"/>
                </a:highlight>
                <a:uFill>
                  <a:noFill/>
                </a:uFill>
              </a:rPr>
              <a:t>Sketches</a:t>
            </a:r>
            <a:r>
              <a:rPr lang="en-CA" dirty="0">
                <a:solidFill>
                  <a:schemeClr val="dk1"/>
                </a:solidFill>
              </a:rPr>
              <a:t> and the </a:t>
            </a:r>
            <a:r>
              <a:rPr lang="en-CA" b="1" dirty="0">
                <a:solidFill>
                  <a:schemeClr val="dk1"/>
                </a:solidFill>
                <a:highlight>
                  <a:srgbClr val="A6DFDA"/>
                </a:highlight>
                <a:uFill>
                  <a:noFill/>
                </a:uFill>
              </a:rPr>
              <a:t>distractor </a:t>
            </a:r>
            <a:r>
              <a:rPr lang="en-CA" b="1" dirty="0" err="1">
                <a:solidFill>
                  <a:schemeClr val="dk1"/>
                </a:solidFill>
                <a:highlight>
                  <a:srgbClr val="A6DFDA"/>
                </a:highlight>
                <a:uFill>
                  <a:noFill/>
                </a:uFill>
              </a:rPr>
              <a:t>MirFlickr</a:t>
            </a:r>
            <a:endParaRPr lang="en-CA" b="1" dirty="0">
              <a:solidFill>
                <a:schemeClr val="dk1"/>
              </a:solidFill>
              <a:highlight>
                <a:srgbClr val="A6DFDA"/>
              </a:highlight>
              <a:uFill>
                <a:noFill/>
              </a:uFill>
            </a:endParaRPr>
          </a:p>
          <a:p>
            <a:pPr rtl="0" fontAlgn="base">
              <a:spcBef>
                <a:spcPts val="0"/>
              </a:spcBef>
              <a:spcAft>
                <a:spcPts val="0"/>
              </a:spcAft>
              <a:buFont typeface="+mj-lt"/>
              <a:buAutoNum type="arabicPeriod"/>
            </a:pPr>
            <a:r>
              <a:rPr lang="en-CA" dirty="0">
                <a:solidFill>
                  <a:schemeClr val="dk1"/>
                </a:solidFill>
              </a:rPr>
              <a:t>Index the extracted features using your search engine</a:t>
            </a:r>
          </a:p>
          <a:p>
            <a:pPr rtl="0" fontAlgn="base">
              <a:spcBef>
                <a:spcPts val="0"/>
              </a:spcBef>
              <a:spcAft>
                <a:spcPts val="0"/>
              </a:spcAft>
              <a:buFont typeface="+mj-lt"/>
              <a:buAutoNum type="arabicPeriod"/>
            </a:pPr>
            <a:r>
              <a:rPr lang="en-CA" dirty="0">
                <a:solidFill>
                  <a:schemeClr val="dk1"/>
                </a:solidFill>
              </a:rPr>
              <a:t>Measure the retrieval performance of the image search engine</a:t>
            </a:r>
          </a:p>
          <a:p>
            <a:pPr rtl="0" fontAlgn="base">
              <a:spcBef>
                <a:spcPts val="0"/>
              </a:spcBef>
              <a:spcAft>
                <a:spcPts val="0"/>
              </a:spcAft>
              <a:buFont typeface="+mj-lt"/>
              <a:buAutoNum type="arabicPeriod"/>
            </a:pPr>
            <a:r>
              <a:rPr lang="en-CA" dirty="0">
                <a:solidFill>
                  <a:schemeClr val="dk1"/>
                </a:solidFill>
              </a:rPr>
              <a:t>Fine tune the </a:t>
            </a:r>
            <a:r>
              <a:rPr lang="it-IT" b="1" dirty="0" err="1">
                <a:solidFill>
                  <a:schemeClr val="dk1"/>
                </a:solidFill>
                <a:highlight>
                  <a:srgbClr val="FED58A"/>
                </a:highlight>
                <a:uFill>
                  <a:noFill/>
                </a:uFill>
              </a:rPr>
              <a:t>Inception</a:t>
            </a:r>
            <a:r>
              <a:rPr lang="en-CA" dirty="0">
                <a:solidFill>
                  <a:schemeClr val="dk1"/>
                </a:solidFill>
              </a:rPr>
              <a:t> for </a:t>
            </a:r>
            <a:r>
              <a:rPr lang="it-IT" b="1" dirty="0">
                <a:solidFill>
                  <a:schemeClr val="dk1"/>
                </a:solidFill>
                <a:highlight>
                  <a:srgbClr val="A6DFDA"/>
                </a:highlight>
                <a:uFill>
                  <a:noFill/>
                </a:uFill>
              </a:rPr>
              <a:t>Sketches</a:t>
            </a:r>
            <a:endParaRPr lang="en-CA" dirty="0">
              <a:solidFill>
                <a:schemeClr val="dk1"/>
              </a:solidFill>
            </a:endParaRPr>
          </a:p>
          <a:p>
            <a:pPr rtl="0" fontAlgn="base">
              <a:spcBef>
                <a:spcPts val="0"/>
              </a:spcBef>
              <a:spcAft>
                <a:spcPts val="0"/>
              </a:spcAft>
              <a:buFont typeface="+mj-lt"/>
              <a:buAutoNum type="arabicPeriod"/>
            </a:pPr>
            <a:r>
              <a:rPr lang="en-CA" dirty="0">
                <a:solidFill>
                  <a:schemeClr val="dk1"/>
                </a:solidFill>
              </a:rPr>
              <a:t>Use the fine tuned </a:t>
            </a:r>
            <a:r>
              <a:rPr lang="it-IT" b="1" dirty="0" err="1">
                <a:solidFill>
                  <a:schemeClr val="dk1"/>
                </a:solidFill>
                <a:highlight>
                  <a:srgbClr val="FED58A"/>
                </a:highlight>
                <a:uFill>
                  <a:noFill/>
                </a:uFill>
              </a:rPr>
              <a:t>Inception</a:t>
            </a:r>
            <a:r>
              <a:rPr lang="en-CA" dirty="0">
                <a:solidFill>
                  <a:schemeClr val="dk1"/>
                </a:solidFill>
              </a:rPr>
              <a:t> to extract features from </a:t>
            </a:r>
            <a:r>
              <a:rPr lang="it-IT" b="1" dirty="0">
                <a:solidFill>
                  <a:schemeClr val="dk1"/>
                </a:solidFill>
                <a:highlight>
                  <a:srgbClr val="A6DFDA"/>
                </a:highlight>
                <a:uFill>
                  <a:noFill/>
                </a:uFill>
              </a:rPr>
              <a:t>Sketches</a:t>
            </a:r>
            <a:r>
              <a:rPr lang="en-CA" dirty="0">
                <a:solidFill>
                  <a:schemeClr val="dk1"/>
                </a:solidFill>
              </a:rPr>
              <a:t> and </a:t>
            </a:r>
            <a:r>
              <a:rPr lang="en-CA" b="1" dirty="0" err="1">
                <a:solidFill>
                  <a:schemeClr val="dk1"/>
                </a:solidFill>
                <a:highlight>
                  <a:srgbClr val="A6DFDA"/>
                </a:highlight>
                <a:uFill>
                  <a:noFill/>
                </a:uFill>
              </a:rPr>
              <a:t>MirFlickr</a:t>
            </a:r>
            <a:r>
              <a:rPr lang="en-CA" b="1" dirty="0">
                <a:solidFill>
                  <a:schemeClr val="dk1"/>
                </a:solidFill>
                <a:highlight>
                  <a:srgbClr val="A6DFDA"/>
                </a:highlight>
                <a:uFill>
                  <a:noFill/>
                </a:uFill>
              </a:rPr>
              <a:t> </a:t>
            </a:r>
          </a:p>
          <a:p>
            <a:pPr rtl="0" fontAlgn="base">
              <a:spcBef>
                <a:spcPts val="0"/>
              </a:spcBef>
              <a:spcAft>
                <a:spcPts val="0"/>
              </a:spcAft>
              <a:buFont typeface="+mj-lt"/>
              <a:buAutoNum type="arabicPeriod"/>
            </a:pPr>
            <a:r>
              <a:rPr lang="en-CA" dirty="0">
                <a:solidFill>
                  <a:schemeClr val="dk1"/>
                </a:solidFill>
              </a:rPr>
              <a:t>Index the new extracted features using your search engine</a:t>
            </a:r>
          </a:p>
          <a:p>
            <a:pPr rtl="0" fontAlgn="base">
              <a:spcBef>
                <a:spcPts val="0"/>
              </a:spcBef>
              <a:spcAft>
                <a:spcPts val="0"/>
              </a:spcAft>
              <a:buFont typeface="+mj-lt"/>
              <a:buAutoNum type="arabicPeriod"/>
            </a:pPr>
            <a:r>
              <a:rPr lang="en-CA" dirty="0">
                <a:solidFill>
                  <a:schemeClr val="dk1"/>
                </a:solidFill>
              </a:rPr>
              <a:t>Measure the retrieval performance of the image search engine using the new features</a:t>
            </a:r>
          </a:p>
          <a:p>
            <a:pPr rtl="0" fontAlgn="base">
              <a:spcBef>
                <a:spcPts val="0"/>
              </a:spcBef>
              <a:spcAft>
                <a:spcPts val="0"/>
              </a:spcAft>
              <a:buFont typeface="+mj-lt"/>
              <a:buAutoNum type="arabicPeriod"/>
            </a:pPr>
            <a:r>
              <a:rPr lang="en-CA" dirty="0">
                <a:solidFill>
                  <a:schemeClr val="dk1"/>
                </a:solidFill>
              </a:rPr>
              <a:t>Compare the performance of the two features</a:t>
            </a:r>
          </a:p>
          <a:p>
            <a:pPr rtl="0" fontAlgn="base">
              <a:spcBef>
                <a:spcPts val="0"/>
              </a:spcBef>
              <a:spcAft>
                <a:spcPts val="0"/>
              </a:spcAft>
              <a:buFont typeface="+mj-lt"/>
              <a:buAutoNum type="arabicPeriod"/>
            </a:pPr>
            <a:r>
              <a:rPr lang="en-CA" dirty="0">
                <a:solidFill>
                  <a:schemeClr val="dk1"/>
                </a:solidFill>
              </a:rPr>
              <a:t>Optional:</a:t>
            </a:r>
          </a:p>
          <a:p>
            <a:pPr marL="742950" lvl="1" indent="-285750" fontAlgn="base">
              <a:spcBef>
                <a:spcPts val="0"/>
              </a:spcBef>
              <a:spcAft>
                <a:spcPts val="1600"/>
              </a:spcAft>
              <a:buFont typeface="Arial" panose="020B0604020202020204" pitchFamily="34" charset="0"/>
              <a:buChar char="•"/>
            </a:pPr>
            <a:r>
              <a:rPr lang="en-CA" dirty="0">
                <a:solidFill>
                  <a:schemeClr val="dk1"/>
                </a:solidFill>
              </a:rPr>
              <a:t>Build a web based user interface for your web search engine</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B5EBB53D-27BB-4754-B749-B9B7E7812790}"/>
              </a:ext>
            </a:extLst>
          </p:cNvPr>
          <p:cNvPicPr>
            <a:picLocks noChangeAspect="1"/>
          </p:cNvPicPr>
          <p:nvPr/>
        </p:nvPicPr>
        <p:blipFill>
          <a:blip r:embed="rId3"/>
          <a:stretch>
            <a:fillRect/>
          </a:stretch>
        </p:blipFill>
        <p:spPr>
          <a:xfrm>
            <a:off x="5857315" y="0"/>
            <a:ext cx="3210485" cy="5143500"/>
          </a:xfrm>
          <a:prstGeom prst="rect">
            <a:avLst/>
          </a:prstGeom>
        </p:spPr>
      </p:pic>
      <p:sp>
        <p:nvSpPr>
          <p:cNvPr id="12" name="Titolo 11">
            <a:extLst>
              <a:ext uri="{FF2B5EF4-FFF2-40B4-BE49-F238E27FC236}">
                <a16:creationId xmlns:a16="http://schemas.microsoft.com/office/drawing/2014/main" id="{62978276-108F-4F74-B62B-24CFF617668C}"/>
              </a:ext>
            </a:extLst>
          </p:cNvPr>
          <p:cNvSpPr>
            <a:spLocks noGrp="1"/>
          </p:cNvSpPr>
          <p:nvPr>
            <p:ph type="ctrTitle"/>
          </p:nvPr>
        </p:nvSpPr>
        <p:spPr/>
        <p:txBody>
          <a:bodyPr/>
          <a:lstStyle/>
          <a:p>
            <a:r>
              <a:rPr lang="it-IT" dirty="0"/>
              <a:t>Model 5</a:t>
            </a:r>
            <a:endParaRPr lang="en-CA" dirty="0"/>
          </a:p>
        </p:txBody>
      </p:sp>
      <p:sp>
        <p:nvSpPr>
          <p:cNvPr id="17" name="Sottotitolo 3">
            <a:extLst>
              <a:ext uri="{FF2B5EF4-FFF2-40B4-BE49-F238E27FC236}">
                <a16:creationId xmlns:a16="http://schemas.microsoft.com/office/drawing/2014/main" id="{397B2DBF-CB9A-4C6D-9745-2E8F14F86794}"/>
              </a:ext>
            </a:extLst>
          </p:cNvPr>
          <p:cNvSpPr>
            <a:spLocks noGrp="1"/>
          </p:cNvSpPr>
          <p:nvPr>
            <p:ph type="body" idx="1"/>
          </p:nvPr>
        </p:nvSpPr>
        <p:spPr>
          <a:xfrm>
            <a:off x="939525" y="1476375"/>
            <a:ext cx="5819415" cy="3048000"/>
          </a:xfrm>
        </p:spPr>
        <p:txBody>
          <a:body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Third fully connected layer with 2048 dimensionality</a:t>
            </a:r>
            <a:r>
              <a:rPr lang="it-IT" dirty="0"/>
              <a:t> </a:t>
            </a:r>
          </a:p>
          <a:p>
            <a:pPr lvl="1">
              <a:lnSpc>
                <a:spcPct val="100000"/>
              </a:lnSpc>
              <a:spcBef>
                <a:spcPts val="1000"/>
              </a:spcBef>
              <a:buFont typeface="+mj-lt"/>
              <a:buAutoNum type="arabicPeriod"/>
            </a:pPr>
            <a:r>
              <a:rPr lang="en-CA" dirty="0"/>
              <a:t>Fourth fully connected layer with 250 dimensionality</a:t>
            </a:r>
          </a:p>
        </p:txBody>
      </p:sp>
      <p:grpSp>
        <p:nvGrpSpPr>
          <p:cNvPr id="21" name="Gruppo 20">
            <a:extLst>
              <a:ext uri="{FF2B5EF4-FFF2-40B4-BE49-F238E27FC236}">
                <a16:creationId xmlns:a16="http://schemas.microsoft.com/office/drawing/2014/main" id="{D0AFB142-358B-455F-B78E-202DF7DAA452}"/>
              </a:ext>
            </a:extLst>
          </p:cNvPr>
          <p:cNvGrpSpPr/>
          <p:nvPr/>
        </p:nvGrpSpPr>
        <p:grpSpPr>
          <a:xfrm>
            <a:off x="431872" y="4477114"/>
            <a:ext cx="1148656" cy="400933"/>
            <a:chOff x="431872" y="4477114"/>
            <a:chExt cx="1148656" cy="400933"/>
          </a:xfrm>
        </p:grpSpPr>
        <p:grpSp>
          <p:nvGrpSpPr>
            <p:cNvPr id="22" name="Gruppo 21">
              <a:extLst>
                <a:ext uri="{FF2B5EF4-FFF2-40B4-BE49-F238E27FC236}">
                  <a16:creationId xmlns:a16="http://schemas.microsoft.com/office/drawing/2014/main" id="{8EDD2C83-947B-4567-9B13-840E894C0CCD}"/>
                </a:ext>
              </a:extLst>
            </p:cNvPr>
            <p:cNvGrpSpPr/>
            <p:nvPr/>
          </p:nvGrpSpPr>
          <p:grpSpPr>
            <a:xfrm>
              <a:off x="431872" y="4477114"/>
              <a:ext cx="1148656" cy="400933"/>
              <a:chOff x="7489636" y="4398112"/>
              <a:chExt cx="1309500" cy="457075"/>
            </a:xfrm>
          </p:grpSpPr>
          <p:sp>
            <p:nvSpPr>
              <p:cNvPr id="24" name="Google Shape;1332;p42">
                <a:hlinkClick r:id="rId4" action="ppaction://hlinksldjump"/>
                <a:extLst>
                  <a:ext uri="{FF2B5EF4-FFF2-40B4-BE49-F238E27FC236}">
                    <a16:creationId xmlns:a16="http://schemas.microsoft.com/office/drawing/2014/main" id="{83265492-E775-441E-9A78-0A710EE244E8}"/>
                  </a:ext>
                </a:extLst>
              </p:cNvPr>
              <p:cNvSpPr/>
              <p:nvPr/>
            </p:nvSpPr>
            <p:spPr>
              <a:xfrm>
                <a:off x="7489636" y="4398112"/>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 name="Google Shape;1333;p42">
                <a:extLst>
                  <a:ext uri="{FF2B5EF4-FFF2-40B4-BE49-F238E27FC236}">
                    <a16:creationId xmlns:a16="http://schemas.microsoft.com/office/drawing/2014/main" id="{88EA7C43-D793-42F9-B9F7-BCF2CD9E9A8F}"/>
                  </a:ext>
                </a:extLst>
              </p:cNvPr>
              <p:cNvSpPr/>
              <p:nvPr/>
            </p:nvSpPr>
            <p:spPr>
              <a:xfrm>
                <a:off x="7489636" y="4398112"/>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6" name="Google Shape;1336;p42">
                <a:extLst>
                  <a:ext uri="{FF2B5EF4-FFF2-40B4-BE49-F238E27FC236}">
                    <a16:creationId xmlns:a16="http://schemas.microsoft.com/office/drawing/2014/main" id="{7D0BC59B-4601-4E1A-BDA8-2C715865BE95}"/>
                  </a:ext>
                </a:extLst>
              </p:cNvPr>
              <p:cNvSpPr txBox="1">
                <a:spLocks/>
              </p:cNvSpPr>
              <p:nvPr/>
            </p:nvSpPr>
            <p:spPr>
              <a:xfrm>
                <a:off x="7872973" y="4398112"/>
                <a:ext cx="829067" cy="428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t>Return</a:t>
                </a:r>
              </a:p>
            </p:txBody>
          </p:sp>
        </p:grpSp>
        <p:sp>
          <p:nvSpPr>
            <p:cNvPr id="23" name="Google Shape;2481;p50">
              <a:extLst>
                <a:ext uri="{FF2B5EF4-FFF2-40B4-BE49-F238E27FC236}">
                  <a16:creationId xmlns:a16="http://schemas.microsoft.com/office/drawing/2014/main" id="{4FEDA650-8245-43CD-B62B-45CAE91E5154}"/>
                </a:ext>
              </a:extLst>
            </p:cNvPr>
            <p:cNvSpPr/>
            <p:nvPr/>
          </p:nvSpPr>
          <p:spPr>
            <a:xfrm rot="10800000">
              <a:off x="513530" y="4575809"/>
              <a:ext cx="254594" cy="200745"/>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34988952"/>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A8EC0C6-EA68-46DC-91F2-5E76A8ED4075}"/>
              </a:ext>
            </a:extLst>
          </p:cNvPr>
          <p:cNvPicPr>
            <a:picLocks noChangeAspect="1"/>
          </p:cNvPicPr>
          <p:nvPr/>
        </p:nvPicPr>
        <p:blipFill rotWithShape="1">
          <a:blip r:embed="rId3"/>
          <a:srcRect r="4337"/>
          <a:stretch/>
        </p:blipFill>
        <p:spPr>
          <a:xfrm>
            <a:off x="5960983" y="0"/>
            <a:ext cx="3022997" cy="5143500"/>
          </a:xfrm>
          <a:prstGeom prst="rect">
            <a:avLst/>
          </a:prstGeom>
        </p:spPr>
      </p:pic>
      <p:sp>
        <p:nvSpPr>
          <p:cNvPr id="9" name="Titolo 8">
            <a:extLst>
              <a:ext uri="{FF2B5EF4-FFF2-40B4-BE49-F238E27FC236}">
                <a16:creationId xmlns:a16="http://schemas.microsoft.com/office/drawing/2014/main" id="{41908179-2A61-426B-B030-C394B6AF1418}"/>
              </a:ext>
            </a:extLst>
          </p:cNvPr>
          <p:cNvSpPr>
            <a:spLocks noGrp="1"/>
          </p:cNvSpPr>
          <p:nvPr>
            <p:ph type="ctrTitle"/>
          </p:nvPr>
        </p:nvSpPr>
        <p:spPr/>
        <p:txBody>
          <a:bodyPr/>
          <a:lstStyle/>
          <a:p>
            <a:r>
              <a:rPr lang="it-IT" dirty="0"/>
              <a:t>Model 6</a:t>
            </a:r>
            <a:endParaRPr lang="en-CA" dirty="0"/>
          </a:p>
        </p:txBody>
      </p:sp>
      <p:sp>
        <p:nvSpPr>
          <p:cNvPr id="13" name="Sottotitolo 3">
            <a:extLst>
              <a:ext uri="{FF2B5EF4-FFF2-40B4-BE49-F238E27FC236}">
                <a16:creationId xmlns:a16="http://schemas.microsoft.com/office/drawing/2014/main" id="{90EC07C2-D3BC-4506-BB66-8AF75D470A70}"/>
              </a:ext>
            </a:extLst>
          </p:cNvPr>
          <p:cNvSpPr txBox="1">
            <a:spLocks/>
          </p:cNvSpPr>
          <p:nvPr/>
        </p:nvSpPr>
        <p:spPr>
          <a:xfrm>
            <a:off x="939525" y="1476375"/>
            <a:ext cx="5819415" cy="30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Third fully connected layer with 2048 dimensionality</a:t>
            </a:r>
            <a:r>
              <a:rPr lang="it-IT" dirty="0"/>
              <a:t> </a:t>
            </a:r>
          </a:p>
          <a:p>
            <a:pPr lvl="1">
              <a:lnSpc>
                <a:spcPct val="100000"/>
              </a:lnSpc>
              <a:spcBef>
                <a:spcPts val="1000"/>
              </a:spcBef>
              <a:buFont typeface="+mj-lt"/>
              <a:buAutoNum type="arabicPeriod"/>
            </a:pPr>
            <a:r>
              <a:rPr lang="en-CA" dirty="0"/>
              <a:t>Fourth fully connected layer with 250 dimensionality</a:t>
            </a:r>
          </a:p>
        </p:txBody>
      </p:sp>
      <p:grpSp>
        <p:nvGrpSpPr>
          <p:cNvPr id="14" name="Gruppo 13">
            <a:extLst>
              <a:ext uri="{FF2B5EF4-FFF2-40B4-BE49-F238E27FC236}">
                <a16:creationId xmlns:a16="http://schemas.microsoft.com/office/drawing/2014/main" id="{E1D9DD45-4FC6-463D-8870-BB7B0FA2146C}"/>
              </a:ext>
            </a:extLst>
          </p:cNvPr>
          <p:cNvGrpSpPr/>
          <p:nvPr/>
        </p:nvGrpSpPr>
        <p:grpSpPr>
          <a:xfrm>
            <a:off x="431872" y="4477114"/>
            <a:ext cx="1148656" cy="400933"/>
            <a:chOff x="431872" y="4477114"/>
            <a:chExt cx="1148656" cy="400933"/>
          </a:xfrm>
        </p:grpSpPr>
        <p:grpSp>
          <p:nvGrpSpPr>
            <p:cNvPr id="15" name="Gruppo 14">
              <a:extLst>
                <a:ext uri="{FF2B5EF4-FFF2-40B4-BE49-F238E27FC236}">
                  <a16:creationId xmlns:a16="http://schemas.microsoft.com/office/drawing/2014/main" id="{5B311CCA-BA0F-4BDC-8BDB-B900D4844334}"/>
                </a:ext>
              </a:extLst>
            </p:cNvPr>
            <p:cNvGrpSpPr/>
            <p:nvPr/>
          </p:nvGrpSpPr>
          <p:grpSpPr>
            <a:xfrm>
              <a:off x="431872" y="4477114"/>
              <a:ext cx="1148656" cy="400933"/>
              <a:chOff x="7489636" y="4398112"/>
              <a:chExt cx="1309500" cy="457075"/>
            </a:xfrm>
          </p:grpSpPr>
          <p:sp>
            <p:nvSpPr>
              <p:cNvPr id="17" name="Google Shape;1332;p42">
                <a:hlinkClick r:id="rId4" action="ppaction://hlinksldjump"/>
                <a:extLst>
                  <a:ext uri="{FF2B5EF4-FFF2-40B4-BE49-F238E27FC236}">
                    <a16:creationId xmlns:a16="http://schemas.microsoft.com/office/drawing/2014/main" id="{885D7E4C-30DE-4B5F-A6B0-08BE9E67135E}"/>
                  </a:ext>
                </a:extLst>
              </p:cNvPr>
              <p:cNvSpPr/>
              <p:nvPr/>
            </p:nvSpPr>
            <p:spPr>
              <a:xfrm>
                <a:off x="7489636" y="4398112"/>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8" name="Google Shape;1333;p42">
                <a:extLst>
                  <a:ext uri="{FF2B5EF4-FFF2-40B4-BE49-F238E27FC236}">
                    <a16:creationId xmlns:a16="http://schemas.microsoft.com/office/drawing/2014/main" id="{097D9FCA-A7B5-4910-B9CF-0DEFE7BACACA}"/>
                  </a:ext>
                </a:extLst>
              </p:cNvPr>
              <p:cNvSpPr/>
              <p:nvPr/>
            </p:nvSpPr>
            <p:spPr>
              <a:xfrm>
                <a:off x="7489636" y="4398112"/>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9" name="Google Shape;1336;p42">
                <a:extLst>
                  <a:ext uri="{FF2B5EF4-FFF2-40B4-BE49-F238E27FC236}">
                    <a16:creationId xmlns:a16="http://schemas.microsoft.com/office/drawing/2014/main" id="{5425FE3B-47C5-4021-B9F6-533643F8AF4A}"/>
                  </a:ext>
                </a:extLst>
              </p:cNvPr>
              <p:cNvSpPr txBox="1">
                <a:spLocks/>
              </p:cNvSpPr>
              <p:nvPr/>
            </p:nvSpPr>
            <p:spPr>
              <a:xfrm>
                <a:off x="7872973" y="4398112"/>
                <a:ext cx="829067" cy="428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t>Return</a:t>
                </a:r>
              </a:p>
            </p:txBody>
          </p:sp>
        </p:grpSp>
        <p:sp>
          <p:nvSpPr>
            <p:cNvPr id="16" name="Google Shape;2481;p50">
              <a:extLst>
                <a:ext uri="{FF2B5EF4-FFF2-40B4-BE49-F238E27FC236}">
                  <a16:creationId xmlns:a16="http://schemas.microsoft.com/office/drawing/2014/main" id="{FEE58EB9-58FF-4362-830C-29011F044056}"/>
                </a:ext>
              </a:extLst>
            </p:cNvPr>
            <p:cNvSpPr/>
            <p:nvPr/>
          </p:nvSpPr>
          <p:spPr>
            <a:xfrm rot="10800000">
              <a:off x="513530" y="4575809"/>
              <a:ext cx="254594" cy="200745"/>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9062144"/>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Immagine 17">
            <a:extLst>
              <a:ext uri="{FF2B5EF4-FFF2-40B4-BE49-F238E27FC236}">
                <a16:creationId xmlns:a16="http://schemas.microsoft.com/office/drawing/2014/main" id="{A028EEE3-46E9-49D9-A6EA-E94420936F29}"/>
              </a:ext>
            </a:extLst>
          </p:cNvPr>
          <p:cNvPicPr>
            <a:picLocks noChangeAspect="1"/>
          </p:cNvPicPr>
          <p:nvPr/>
        </p:nvPicPr>
        <p:blipFill rotWithShape="1">
          <a:blip r:embed="rId3"/>
          <a:srcRect l="16551" r="7933"/>
          <a:stretch/>
        </p:blipFill>
        <p:spPr>
          <a:xfrm>
            <a:off x="5890260" y="7620"/>
            <a:ext cx="3200876" cy="4686300"/>
          </a:xfrm>
          <a:prstGeom prst="rect">
            <a:avLst/>
          </a:prstGeom>
        </p:spPr>
      </p:pic>
      <p:sp>
        <p:nvSpPr>
          <p:cNvPr id="12" name="Titolo 11">
            <a:extLst>
              <a:ext uri="{FF2B5EF4-FFF2-40B4-BE49-F238E27FC236}">
                <a16:creationId xmlns:a16="http://schemas.microsoft.com/office/drawing/2014/main" id="{3201F28E-9E0C-4032-82E5-74F222C47885}"/>
              </a:ext>
            </a:extLst>
          </p:cNvPr>
          <p:cNvSpPr>
            <a:spLocks noGrp="1"/>
          </p:cNvSpPr>
          <p:nvPr>
            <p:ph type="ctrTitle"/>
          </p:nvPr>
        </p:nvSpPr>
        <p:spPr/>
        <p:txBody>
          <a:bodyPr/>
          <a:lstStyle/>
          <a:p>
            <a:r>
              <a:rPr lang="it-IT" dirty="0"/>
              <a:t>Model 7</a:t>
            </a:r>
            <a:endParaRPr lang="en-CA" dirty="0"/>
          </a:p>
        </p:txBody>
      </p:sp>
      <p:sp>
        <p:nvSpPr>
          <p:cNvPr id="14" name="Sottotitolo 3">
            <a:extLst>
              <a:ext uri="{FF2B5EF4-FFF2-40B4-BE49-F238E27FC236}">
                <a16:creationId xmlns:a16="http://schemas.microsoft.com/office/drawing/2014/main" id="{3E0D490A-2702-4B5F-82EC-97013530D083}"/>
              </a:ext>
            </a:extLst>
          </p:cNvPr>
          <p:cNvSpPr txBox="1">
            <a:spLocks/>
          </p:cNvSpPr>
          <p:nvPr/>
        </p:nvSpPr>
        <p:spPr>
          <a:xfrm>
            <a:off x="939525" y="1476375"/>
            <a:ext cx="6108975" cy="30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4096 dimensionality</a:t>
            </a:r>
            <a:r>
              <a:rPr lang="it-IT" dirty="0"/>
              <a:t> </a:t>
            </a:r>
          </a:p>
          <a:p>
            <a:pPr lvl="1">
              <a:lnSpc>
                <a:spcPct val="100000"/>
              </a:lnSpc>
              <a:spcBef>
                <a:spcPts val="1000"/>
              </a:spcBef>
              <a:buFont typeface="+mj-lt"/>
              <a:buAutoNum type="arabicPeriod"/>
            </a:pPr>
            <a:r>
              <a:rPr lang="en-CA" dirty="0"/>
              <a:t>Third fully connected layer with 250 dimensionality</a:t>
            </a:r>
            <a:r>
              <a:rPr lang="it-IT" dirty="0"/>
              <a:t> </a:t>
            </a:r>
            <a:endParaRPr lang="en-CA" dirty="0"/>
          </a:p>
        </p:txBody>
      </p:sp>
      <p:grpSp>
        <p:nvGrpSpPr>
          <p:cNvPr id="19" name="Gruppo 18">
            <a:extLst>
              <a:ext uri="{FF2B5EF4-FFF2-40B4-BE49-F238E27FC236}">
                <a16:creationId xmlns:a16="http://schemas.microsoft.com/office/drawing/2014/main" id="{2FD80C24-D091-403A-A8BC-BA6DD3D6DD08}"/>
              </a:ext>
            </a:extLst>
          </p:cNvPr>
          <p:cNvGrpSpPr/>
          <p:nvPr/>
        </p:nvGrpSpPr>
        <p:grpSpPr>
          <a:xfrm>
            <a:off x="431872" y="4477114"/>
            <a:ext cx="1148656" cy="400933"/>
            <a:chOff x="431872" y="4477114"/>
            <a:chExt cx="1148656" cy="400933"/>
          </a:xfrm>
        </p:grpSpPr>
        <p:grpSp>
          <p:nvGrpSpPr>
            <p:cNvPr id="20" name="Gruppo 19">
              <a:extLst>
                <a:ext uri="{FF2B5EF4-FFF2-40B4-BE49-F238E27FC236}">
                  <a16:creationId xmlns:a16="http://schemas.microsoft.com/office/drawing/2014/main" id="{889BC4FF-B828-4D93-8C61-C71C963772DB}"/>
                </a:ext>
              </a:extLst>
            </p:cNvPr>
            <p:cNvGrpSpPr/>
            <p:nvPr/>
          </p:nvGrpSpPr>
          <p:grpSpPr>
            <a:xfrm>
              <a:off x="431872" y="4477114"/>
              <a:ext cx="1148656" cy="400933"/>
              <a:chOff x="7489636" y="4398112"/>
              <a:chExt cx="1309500" cy="457075"/>
            </a:xfrm>
          </p:grpSpPr>
          <p:sp>
            <p:nvSpPr>
              <p:cNvPr id="22" name="Google Shape;1332;p42">
                <a:hlinkClick r:id="rId4" action="ppaction://hlinksldjump"/>
                <a:extLst>
                  <a:ext uri="{FF2B5EF4-FFF2-40B4-BE49-F238E27FC236}">
                    <a16:creationId xmlns:a16="http://schemas.microsoft.com/office/drawing/2014/main" id="{5A2258C7-5C85-4F49-890E-B4373C5597E3}"/>
                  </a:ext>
                </a:extLst>
              </p:cNvPr>
              <p:cNvSpPr/>
              <p:nvPr/>
            </p:nvSpPr>
            <p:spPr>
              <a:xfrm>
                <a:off x="7489636" y="4398112"/>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 name="Google Shape;1333;p42">
                <a:extLst>
                  <a:ext uri="{FF2B5EF4-FFF2-40B4-BE49-F238E27FC236}">
                    <a16:creationId xmlns:a16="http://schemas.microsoft.com/office/drawing/2014/main" id="{5BA1B604-0366-4A17-823C-7C1BB8FF7020}"/>
                  </a:ext>
                </a:extLst>
              </p:cNvPr>
              <p:cNvSpPr/>
              <p:nvPr/>
            </p:nvSpPr>
            <p:spPr>
              <a:xfrm>
                <a:off x="7489636" y="4398112"/>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4" name="Google Shape;1336;p42">
                <a:extLst>
                  <a:ext uri="{FF2B5EF4-FFF2-40B4-BE49-F238E27FC236}">
                    <a16:creationId xmlns:a16="http://schemas.microsoft.com/office/drawing/2014/main" id="{A64C1A12-BFEB-4A60-9CEA-C9221CA6D94B}"/>
                  </a:ext>
                </a:extLst>
              </p:cNvPr>
              <p:cNvSpPr txBox="1">
                <a:spLocks/>
              </p:cNvSpPr>
              <p:nvPr/>
            </p:nvSpPr>
            <p:spPr>
              <a:xfrm>
                <a:off x="7872973" y="4398112"/>
                <a:ext cx="829067" cy="428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200" dirty="0"/>
                  <a:t>Return</a:t>
                </a:r>
              </a:p>
            </p:txBody>
          </p:sp>
        </p:grpSp>
        <p:sp>
          <p:nvSpPr>
            <p:cNvPr id="21" name="Google Shape;2481;p50">
              <a:extLst>
                <a:ext uri="{FF2B5EF4-FFF2-40B4-BE49-F238E27FC236}">
                  <a16:creationId xmlns:a16="http://schemas.microsoft.com/office/drawing/2014/main" id="{C8BBFEB6-5FC1-4075-BBC1-6139F7E321E8}"/>
                </a:ext>
              </a:extLst>
            </p:cNvPr>
            <p:cNvSpPr/>
            <p:nvPr/>
          </p:nvSpPr>
          <p:spPr>
            <a:xfrm rot="10800000">
              <a:off x="513530" y="4575809"/>
              <a:ext cx="254594" cy="200745"/>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9767897"/>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A810D67A-14C7-4CED-9462-BBE9696A4FFE}"/>
              </a:ext>
            </a:extLst>
          </p:cNvPr>
          <p:cNvPicPr>
            <a:picLocks noChangeAspect="1"/>
          </p:cNvPicPr>
          <p:nvPr/>
        </p:nvPicPr>
        <p:blipFill rotWithShape="1">
          <a:blip r:embed="rId3"/>
          <a:srcRect r="9100" b="383"/>
          <a:stretch/>
        </p:blipFill>
        <p:spPr>
          <a:xfrm>
            <a:off x="5985053" y="7528"/>
            <a:ext cx="3044647" cy="4975951"/>
          </a:xfrm>
          <a:prstGeom prst="rect">
            <a:avLst/>
          </a:prstGeom>
        </p:spPr>
      </p:pic>
      <p:sp>
        <p:nvSpPr>
          <p:cNvPr id="5" name="Titolo 4">
            <a:extLst>
              <a:ext uri="{FF2B5EF4-FFF2-40B4-BE49-F238E27FC236}">
                <a16:creationId xmlns:a16="http://schemas.microsoft.com/office/drawing/2014/main" id="{8326310B-576D-428F-94EB-E51CE41026FD}"/>
              </a:ext>
            </a:extLst>
          </p:cNvPr>
          <p:cNvSpPr>
            <a:spLocks noGrp="1"/>
          </p:cNvSpPr>
          <p:nvPr>
            <p:ph type="ctrTitle"/>
          </p:nvPr>
        </p:nvSpPr>
        <p:spPr>
          <a:xfrm>
            <a:off x="939525" y="516850"/>
            <a:ext cx="4658635" cy="732900"/>
          </a:xfrm>
        </p:spPr>
        <p:txBody>
          <a:bodyPr/>
          <a:lstStyle/>
          <a:p>
            <a:r>
              <a:rPr lang="en-CA" dirty="0"/>
              <a:t>Best Model Chosen: Model 6</a:t>
            </a:r>
          </a:p>
        </p:txBody>
      </p:sp>
      <p:sp>
        <p:nvSpPr>
          <p:cNvPr id="4" name="Sottotitolo 3">
            <a:extLst>
              <a:ext uri="{FF2B5EF4-FFF2-40B4-BE49-F238E27FC236}">
                <a16:creationId xmlns:a16="http://schemas.microsoft.com/office/drawing/2014/main" id="{7E22B205-A4A7-4D50-896A-DD89DEDAD60D}"/>
              </a:ext>
            </a:extLst>
          </p:cNvPr>
          <p:cNvSpPr>
            <a:spLocks noGrp="1"/>
          </p:cNvSpPr>
          <p:nvPr>
            <p:ph type="body" idx="1"/>
          </p:nvPr>
        </p:nvSpPr>
        <p:spPr>
          <a:xfrm>
            <a:off x="939525" y="1476375"/>
            <a:ext cx="5819415" cy="3048000"/>
          </a:xfrm>
        </p:spPr>
        <p:txBody>
          <a:bodyPr/>
          <a:lstStyle/>
          <a:p>
            <a:pPr>
              <a:lnSpc>
                <a:spcPct val="100000"/>
              </a:lnSpc>
            </a:pPr>
            <a:r>
              <a:rPr lang="it-IT" dirty="0" err="1"/>
              <a:t>We</a:t>
            </a:r>
            <a:r>
              <a:rPr lang="it-IT" dirty="0"/>
              <a:t> </a:t>
            </a:r>
            <a:r>
              <a:rPr lang="en-CA" dirty="0"/>
              <a:t>choose</a:t>
            </a:r>
            <a:r>
              <a:rPr lang="it-IT" dirty="0"/>
              <a:t> the 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Third fully connected layer with 2048 dimensionality</a:t>
            </a:r>
            <a:r>
              <a:rPr lang="it-IT" dirty="0"/>
              <a:t> </a:t>
            </a:r>
          </a:p>
          <a:p>
            <a:pPr lvl="1">
              <a:lnSpc>
                <a:spcPct val="100000"/>
              </a:lnSpc>
              <a:spcBef>
                <a:spcPts val="1000"/>
              </a:spcBef>
              <a:buFont typeface="+mj-lt"/>
              <a:buAutoNum type="arabicPeriod"/>
            </a:pPr>
            <a:r>
              <a:rPr lang="en-CA" dirty="0"/>
              <a:t>Fourth fully connected layer with 250 dimensionality</a:t>
            </a:r>
          </a:p>
        </p:txBody>
      </p:sp>
    </p:spTree>
    <p:extLst>
      <p:ext uri="{BB962C8B-B14F-4D97-AF65-F5344CB8AC3E}">
        <p14:creationId xmlns:p14="http://schemas.microsoft.com/office/powerpoint/2010/main" val="1491387019"/>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ella 26">
            <a:extLst>
              <a:ext uri="{FF2B5EF4-FFF2-40B4-BE49-F238E27FC236}">
                <a16:creationId xmlns:a16="http://schemas.microsoft.com/office/drawing/2014/main" id="{64414436-DCE5-4A60-9DC7-69FF9E3F6172}"/>
              </a:ext>
            </a:extLst>
          </p:cNvPr>
          <p:cNvGraphicFramePr>
            <a:graphicFrameLocks noGrp="1"/>
          </p:cNvGraphicFramePr>
          <p:nvPr>
            <p:extLst>
              <p:ext uri="{D42A27DB-BD31-4B8C-83A1-F6EECF244321}">
                <p14:modId xmlns:p14="http://schemas.microsoft.com/office/powerpoint/2010/main" val="2958972359"/>
              </p:ext>
            </p:extLst>
          </p:nvPr>
        </p:nvGraphicFramePr>
        <p:xfrm>
          <a:off x="237282" y="826477"/>
          <a:ext cx="8669436" cy="4004422"/>
        </p:xfrm>
        <a:graphic>
          <a:graphicData uri="http://schemas.openxmlformats.org/drawingml/2006/table">
            <a:tbl>
              <a:tblPr firstRow="1" bandRow="1">
                <a:effectLst/>
                <a:tableStyleId>{5C22544A-7EE6-4342-B048-85BDC9FD1C3A}</a:tableStyleId>
              </a:tblPr>
              <a:tblGrid>
                <a:gridCol w="1521182">
                  <a:extLst>
                    <a:ext uri="{9D8B030D-6E8A-4147-A177-3AD203B41FA5}">
                      <a16:colId xmlns:a16="http://schemas.microsoft.com/office/drawing/2014/main" val="20000"/>
                    </a:ext>
                  </a:extLst>
                </a:gridCol>
                <a:gridCol w="576472">
                  <a:extLst>
                    <a:ext uri="{9D8B030D-6E8A-4147-A177-3AD203B41FA5}">
                      <a16:colId xmlns:a16="http://schemas.microsoft.com/office/drawing/2014/main" val="20001"/>
                    </a:ext>
                  </a:extLst>
                </a:gridCol>
                <a:gridCol w="576472">
                  <a:extLst>
                    <a:ext uri="{9D8B030D-6E8A-4147-A177-3AD203B41FA5}">
                      <a16:colId xmlns:a16="http://schemas.microsoft.com/office/drawing/2014/main" val="20002"/>
                    </a:ext>
                  </a:extLst>
                </a:gridCol>
                <a:gridCol w="576472">
                  <a:extLst>
                    <a:ext uri="{9D8B030D-6E8A-4147-A177-3AD203B41FA5}">
                      <a16:colId xmlns:a16="http://schemas.microsoft.com/office/drawing/2014/main" val="20003"/>
                    </a:ext>
                  </a:extLst>
                </a:gridCol>
                <a:gridCol w="576472">
                  <a:extLst>
                    <a:ext uri="{9D8B030D-6E8A-4147-A177-3AD203B41FA5}">
                      <a16:colId xmlns:a16="http://schemas.microsoft.com/office/drawing/2014/main" val="20004"/>
                    </a:ext>
                  </a:extLst>
                </a:gridCol>
                <a:gridCol w="807061">
                  <a:extLst>
                    <a:ext uri="{9D8B030D-6E8A-4147-A177-3AD203B41FA5}">
                      <a16:colId xmlns:a16="http://schemas.microsoft.com/office/drawing/2014/main" val="20005"/>
                    </a:ext>
                  </a:extLst>
                </a:gridCol>
                <a:gridCol w="807061">
                  <a:extLst>
                    <a:ext uri="{9D8B030D-6E8A-4147-A177-3AD203B41FA5}">
                      <a16:colId xmlns:a16="http://schemas.microsoft.com/office/drawing/2014/main" val="20006"/>
                    </a:ext>
                  </a:extLst>
                </a:gridCol>
                <a:gridCol w="807061">
                  <a:extLst>
                    <a:ext uri="{9D8B030D-6E8A-4147-A177-3AD203B41FA5}">
                      <a16:colId xmlns:a16="http://schemas.microsoft.com/office/drawing/2014/main" val="20007"/>
                    </a:ext>
                  </a:extLst>
                </a:gridCol>
                <a:gridCol w="807061">
                  <a:extLst>
                    <a:ext uri="{9D8B030D-6E8A-4147-A177-3AD203B41FA5}">
                      <a16:colId xmlns:a16="http://schemas.microsoft.com/office/drawing/2014/main" val="20008"/>
                    </a:ext>
                  </a:extLst>
                </a:gridCol>
                <a:gridCol w="807061">
                  <a:extLst>
                    <a:ext uri="{9D8B030D-6E8A-4147-A177-3AD203B41FA5}">
                      <a16:colId xmlns:a16="http://schemas.microsoft.com/office/drawing/2014/main" val="20009"/>
                    </a:ext>
                  </a:extLst>
                </a:gridCol>
                <a:gridCol w="807061">
                  <a:extLst>
                    <a:ext uri="{9D8B030D-6E8A-4147-A177-3AD203B41FA5}">
                      <a16:colId xmlns:a16="http://schemas.microsoft.com/office/drawing/2014/main" val="20010"/>
                    </a:ext>
                  </a:extLst>
                </a:gridCol>
              </a:tblGrid>
              <a:tr h="365974">
                <a:tc rowSpan="2">
                  <a:txBody>
                    <a:bodyPr/>
                    <a:lstStyle/>
                    <a:p>
                      <a:pPr algn="ctr">
                        <a:lnSpc>
                          <a:spcPct val="150000"/>
                        </a:lnSpc>
                      </a:pPr>
                      <a:r>
                        <a:rPr lang="it-IT" sz="1600" b="1" dirty="0">
                          <a:solidFill>
                            <a:schemeClr val="tx1"/>
                          </a:solidFill>
                          <a:latin typeface="Noto Sans" panose="020B0502040504020204" pitchFamily="34"/>
                          <a:ea typeface="Noto Sans" panose="020B0502040504020204" pitchFamily="34"/>
                          <a:cs typeface="Noto Sans" panose="020B0502040504020204" pitchFamily="34"/>
                        </a:rPr>
                        <a:t>LSH</a:t>
                      </a:r>
                      <a:endParaRPr lang="en-US" sz="1600" b="1" dirty="0">
                        <a:solidFill>
                          <a:schemeClr val="tx1"/>
                        </a:solidFill>
                        <a:latin typeface="Noto Sans" panose="020B0502040504020204" pitchFamily="34"/>
                        <a:ea typeface="Noto Sans" panose="020B0502040504020204" pitchFamily="34"/>
                        <a:cs typeface="Noto Sans" panose="020B0502040504020204" pitchFamily="34"/>
                      </a:endParaRPr>
                    </a:p>
                  </a:txBody>
                  <a:tcPr marL="86612" marR="86612" marT="43306" marB="43306" anchor="ctr">
                    <a:solidFill>
                      <a:srgbClr val="A6DFDA"/>
                    </a:solidFill>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 IE</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Bucket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Purity</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AVG</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Bucket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Purity</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STD</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Buckets</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Items</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AVG per BUCKET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STD per BUCKET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extLst>
                  <a:ext uri="{0D108BD9-81ED-4DB2-BD59-A6C34878D82A}">
                    <a16:rowId xmlns:a16="http://schemas.microsoft.com/office/drawing/2014/main" val="10000"/>
                  </a:ext>
                </a:extLst>
              </a:tr>
              <a:tr h="547363">
                <a:tc vMerge="1">
                  <a:txBody>
                    <a:bodyPr/>
                    <a:lstStyle/>
                    <a:p>
                      <a:endParaRPr lang="it-IT"/>
                    </a:p>
                  </a:txBody>
                  <a:tcPr/>
                </a:tc>
                <a:tc>
                  <a:txBody>
                    <a:bodyPr/>
                    <a:lstStyle/>
                    <a:p>
                      <a:pPr algn="ctr">
                        <a:lnSpc>
                          <a:spcPct val="150000"/>
                        </a:lnSpc>
                      </a:pPr>
                      <a:r>
                        <a:rPr lang="en-US"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solidFill>
                      <a:srgbClr val="595959"/>
                    </a:solidFill>
                  </a:tcPr>
                </a:tc>
                <a:tc>
                  <a:txBody>
                    <a:bodyPr/>
                    <a:lstStyle/>
                    <a:p>
                      <a:pPr algn="ctr">
                        <a:lnSpc>
                          <a:spcPct val="150000"/>
                        </a:lnSpc>
                      </a:pPr>
                      <a:r>
                        <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a:t>
                      </a:r>
                    </a:p>
                  </a:txBody>
                  <a:tcPr marL="80662" marR="80662" marT="40331" marB="40331">
                    <a:solidFill>
                      <a:srgbClr val="595959"/>
                    </a:solidFill>
                  </a:tcPr>
                </a:tc>
                <a:tc>
                  <a:txBody>
                    <a:bodyPr/>
                    <a:lstStyle/>
                    <a:p>
                      <a:pPr algn="ctr">
                        <a:lnSpc>
                          <a:spcPct val="150000"/>
                        </a:lnSpc>
                      </a:pPr>
                      <a:r>
                        <a:rPr lang="en-US"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solidFill>
                      <a:srgbClr val="595959"/>
                    </a:solidFill>
                  </a:tcPr>
                </a:tc>
                <a:tc>
                  <a:txBody>
                    <a:bodyPr/>
                    <a:lstStyle/>
                    <a:p>
                      <a:pPr algn="ctr">
                        <a:lnSpc>
                          <a:spcPct val="150000"/>
                        </a:lnSpc>
                      </a:pPr>
                      <a:r>
                        <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a:t>
                      </a:r>
                    </a:p>
                  </a:txBody>
                  <a:tcPr marL="80662" marR="80662" marT="40331" marB="40331">
                    <a:solidFill>
                      <a:srgbClr val="595959"/>
                    </a:solidFill>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extLst>
                  <a:ext uri="{0D108BD9-81ED-4DB2-BD59-A6C34878D82A}">
                    <a16:rowId xmlns:a16="http://schemas.microsoft.com/office/drawing/2014/main" val="10001"/>
                  </a:ext>
                </a:extLst>
              </a:tr>
              <a:tr h="338554">
                <a:tc>
                  <a:txBody>
                    <a:bodyPr/>
                    <a:lstStyle/>
                    <a:p>
                      <a:pPr algn="ctr">
                        <a:lnSpc>
                          <a:spcPct val="150000"/>
                        </a:lnSpc>
                      </a:pPr>
                      <a:r>
                        <a:rPr lang="it-IT" sz="1200" b="1" i="0" u="none" strike="noStrike" cap="none">
                          <a:solidFill>
                            <a:schemeClr val="bg1"/>
                          </a:solidFill>
                          <a:latin typeface="Noto Sans" panose="020B0502040504020204" pitchFamily="34"/>
                          <a:ea typeface="Noto Sans" panose="020B0502040504020204" pitchFamily="34"/>
                          <a:cs typeface="Noto Sans" panose="020B0502040504020204" pitchFamily="34"/>
                          <a:sym typeface="Arial"/>
                        </a:rPr>
                        <a:t>G = 3, H = 3</a:t>
                      </a:r>
                      <a:endPar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nchor="ctr">
                    <a:solidFill>
                      <a:schemeClr val="tx1">
                        <a:lumMod val="65000"/>
                        <a:lumOff val="35000"/>
                      </a:schemeClr>
                    </a:solidFill>
                  </a:tcPr>
                </a:tc>
                <a:tc>
                  <a:txBody>
                    <a:bodyPr/>
                    <a:lstStyle/>
                    <a:p>
                      <a:pPr algn="ctr"/>
                      <a:r>
                        <a:rPr lang="it-IT" sz="1100" dirty="0"/>
                        <a:t>0,05</a:t>
                      </a:r>
                    </a:p>
                  </a:txBody>
                  <a:tcPr marL="80662" marR="80662" marT="40331" marB="40331" anchor="ctr">
                    <a:solidFill>
                      <a:srgbClr val="F6F2F3"/>
                    </a:solidFill>
                  </a:tcPr>
                </a:tc>
                <a:tc>
                  <a:txBody>
                    <a:bodyPr/>
                    <a:lstStyle/>
                    <a:p>
                      <a:pPr algn="ctr"/>
                      <a:r>
                        <a:rPr lang="it-IT" sz="1100" dirty="0"/>
                        <a:t>0,06</a:t>
                      </a:r>
                    </a:p>
                  </a:txBody>
                  <a:tcPr marL="80662" marR="80662" marT="40331" marB="40331" anchor="ctr">
                    <a:solidFill>
                      <a:srgbClr val="F6F2F3"/>
                    </a:solidFill>
                  </a:tcPr>
                </a:tc>
                <a:tc>
                  <a:txBody>
                    <a:bodyPr/>
                    <a:lstStyle/>
                    <a:p>
                      <a:pPr algn="ctr"/>
                      <a:r>
                        <a:rPr lang="it-IT" sz="1100" dirty="0"/>
                        <a:t>355</a:t>
                      </a:r>
                    </a:p>
                  </a:txBody>
                  <a:tcPr marL="80662" marR="80662" marT="40331" marB="40331" anchor="ctr">
                    <a:solidFill>
                      <a:srgbClr val="F6F2F3"/>
                    </a:solidFill>
                  </a:tcPr>
                </a:tc>
                <a:tc>
                  <a:txBody>
                    <a:bodyPr/>
                    <a:lstStyle/>
                    <a:p>
                      <a:pPr algn="ctr"/>
                      <a:r>
                        <a:rPr lang="it-IT" sz="1100"/>
                        <a:t>297</a:t>
                      </a:r>
                    </a:p>
                  </a:txBody>
                  <a:tcPr marL="80662" marR="80662" marT="40331" marB="40331" anchor="ctr">
                    <a:solidFill>
                      <a:srgbClr val="F6F2F3"/>
                    </a:solidFill>
                  </a:tcPr>
                </a:tc>
                <a:tc>
                  <a:txBody>
                    <a:bodyPr/>
                    <a:lstStyle/>
                    <a:p>
                      <a:pPr algn="ctr"/>
                      <a:r>
                        <a:rPr lang="it-IT" sz="1100"/>
                        <a:t>0,72</a:t>
                      </a:r>
                    </a:p>
                  </a:txBody>
                  <a:tcPr marL="80662" marR="80662" marT="40331" marB="40331" anchor="ctr">
                    <a:solidFill>
                      <a:srgbClr val="F6F2F3"/>
                    </a:solidFill>
                  </a:tcPr>
                </a:tc>
                <a:tc>
                  <a:txBody>
                    <a:bodyPr/>
                    <a:lstStyle/>
                    <a:p>
                      <a:pPr algn="ctr"/>
                      <a:r>
                        <a:rPr lang="it-IT" sz="1100"/>
                        <a:t>0,32</a:t>
                      </a:r>
                    </a:p>
                  </a:txBody>
                  <a:tcPr marL="80662" marR="80662" marT="40331" marB="40331" anchor="ctr">
                    <a:solidFill>
                      <a:srgbClr val="F6F2F3"/>
                    </a:solidFill>
                  </a:tcPr>
                </a:tc>
                <a:tc>
                  <a:txBody>
                    <a:bodyPr/>
                    <a:lstStyle/>
                    <a:p>
                      <a:pPr algn="ctr"/>
                      <a:r>
                        <a:rPr lang="it-IT" sz="1100"/>
                        <a:t>4885</a:t>
                      </a:r>
                    </a:p>
                  </a:txBody>
                  <a:tcPr marL="80662" marR="80662" marT="40331" marB="40331" anchor="ctr">
                    <a:solidFill>
                      <a:srgbClr val="F6F2F3"/>
                    </a:solidFill>
                  </a:tcPr>
                </a:tc>
                <a:tc>
                  <a:txBody>
                    <a:bodyPr/>
                    <a:lstStyle/>
                    <a:p>
                      <a:pPr algn="ctr"/>
                      <a:r>
                        <a:rPr lang="it-IT" sz="1100"/>
                        <a:t>120000</a:t>
                      </a:r>
                    </a:p>
                  </a:txBody>
                  <a:tcPr marL="80662" marR="80662" marT="40331" marB="40331" anchor="ctr">
                    <a:solidFill>
                      <a:srgbClr val="F6F2F3"/>
                    </a:solidFill>
                  </a:tcPr>
                </a:tc>
                <a:tc>
                  <a:txBody>
                    <a:bodyPr/>
                    <a:lstStyle/>
                    <a:p>
                      <a:pPr algn="ctr"/>
                      <a:r>
                        <a:rPr lang="it-IT" sz="1100"/>
                        <a:t>24,5</a:t>
                      </a:r>
                    </a:p>
                  </a:txBody>
                  <a:tcPr marL="80662" marR="80662" marT="40331" marB="40331" anchor="ctr">
                    <a:solidFill>
                      <a:srgbClr val="F6F2F3"/>
                    </a:solidFill>
                  </a:tcPr>
                </a:tc>
                <a:tc>
                  <a:txBody>
                    <a:bodyPr/>
                    <a:lstStyle/>
                    <a:p>
                      <a:pPr algn="ctr"/>
                      <a:r>
                        <a:rPr lang="it-IT" sz="1100"/>
                        <a:t>183,97</a:t>
                      </a:r>
                    </a:p>
                  </a:txBody>
                  <a:tcPr marL="80662" marR="80662" marT="40331" marB="40331" anchor="ctr">
                    <a:solidFill>
                      <a:srgbClr val="F6F2F3"/>
                    </a:solidFill>
                  </a:tcPr>
                </a:tc>
                <a:extLst>
                  <a:ext uri="{0D108BD9-81ED-4DB2-BD59-A6C34878D82A}">
                    <a16:rowId xmlns:a16="http://schemas.microsoft.com/office/drawing/2014/main" val="10002"/>
                  </a:ext>
                </a:extLst>
              </a:tr>
              <a:tr h="338554">
                <a:tc>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G = 3, H = 5</a:t>
                      </a:r>
                    </a:p>
                  </a:txBody>
                  <a:tcPr marL="80662" marR="80662" marT="40331" marB="40331" anchor="ctr">
                    <a:solidFill>
                      <a:schemeClr val="tx1">
                        <a:lumMod val="65000"/>
                        <a:lumOff val="35000"/>
                      </a:schemeClr>
                    </a:solidFill>
                  </a:tcPr>
                </a:tc>
                <a:tc>
                  <a:txBody>
                    <a:bodyPr/>
                    <a:lstStyle/>
                    <a:p>
                      <a:pPr algn="ctr"/>
                      <a:r>
                        <a:rPr lang="it-IT" sz="1100" dirty="0"/>
                        <a:t>0,01</a:t>
                      </a:r>
                    </a:p>
                  </a:txBody>
                  <a:tcPr marL="80662" marR="80662" marT="40331" marB="40331" anchor="ctr">
                    <a:solidFill>
                      <a:srgbClr val="F6F2F3"/>
                    </a:solidFill>
                  </a:tcPr>
                </a:tc>
                <a:tc>
                  <a:txBody>
                    <a:bodyPr/>
                    <a:lstStyle/>
                    <a:p>
                      <a:pPr algn="ctr"/>
                      <a:r>
                        <a:rPr lang="it-IT" sz="1100" dirty="0"/>
                        <a:t>0,02</a:t>
                      </a:r>
                    </a:p>
                  </a:txBody>
                  <a:tcPr marL="80662" marR="80662" marT="40331" marB="40331" anchor="ctr">
                    <a:solidFill>
                      <a:srgbClr val="F6F2F3"/>
                    </a:solidFill>
                  </a:tcPr>
                </a:tc>
                <a:tc>
                  <a:txBody>
                    <a:bodyPr/>
                    <a:lstStyle/>
                    <a:p>
                      <a:pPr algn="ctr"/>
                      <a:r>
                        <a:rPr lang="it-IT" sz="1100"/>
                        <a:t>3441</a:t>
                      </a:r>
                    </a:p>
                  </a:txBody>
                  <a:tcPr marL="80662" marR="80662" marT="40331" marB="40331" anchor="ctr">
                    <a:solidFill>
                      <a:srgbClr val="F6F2F3"/>
                    </a:solidFill>
                  </a:tcPr>
                </a:tc>
                <a:tc>
                  <a:txBody>
                    <a:bodyPr/>
                    <a:lstStyle/>
                    <a:p>
                      <a:pPr algn="ctr"/>
                      <a:r>
                        <a:rPr lang="it-IT" sz="1100" dirty="0"/>
                        <a:t>3485</a:t>
                      </a:r>
                    </a:p>
                  </a:txBody>
                  <a:tcPr marL="80662" marR="80662" marT="40331" marB="40331" anchor="ctr">
                    <a:solidFill>
                      <a:srgbClr val="F6F2F3"/>
                    </a:solidFill>
                  </a:tcPr>
                </a:tc>
                <a:tc>
                  <a:txBody>
                    <a:bodyPr/>
                    <a:lstStyle/>
                    <a:p>
                      <a:pPr algn="ctr"/>
                      <a:r>
                        <a:rPr lang="it-IT" sz="1100" dirty="0"/>
                        <a:t>0,87</a:t>
                      </a:r>
                    </a:p>
                  </a:txBody>
                  <a:tcPr marL="80662" marR="80662" marT="40331" marB="40331" anchor="ctr">
                    <a:solidFill>
                      <a:srgbClr val="F6F2F3"/>
                    </a:solidFill>
                  </a:tcPr>
                </a:tc>
                <a:tc>
                  <a:txBody>
                    <a:bodyPr/>
                    <a:lstStyle/>
                    <a:p>
                      <a:pPr algn="ctr"/>
                      <a:r>
                        <a:rPr lang="it-IT" sz="1100" dirty="0"/>
                        <a:t>0,24</a:t>
                      </a:r>
                    </a:p>
                  </a:txBody>
                  <a:tcPr marL="80662" marR="80662" marT="40331" marB="40331" anchor="ctr">
                    <a:solidFill>
                      <a:srgbClr val="F6F2F3"/>
                    </a:solidFill>
                  </a:tcPr>
                </a:tc>
                <a:tc>
                  <a:txBody>
                    <a:bodyPr/>
                    <a:lstStyle/>
                    <a:p>
                      <a:pPr algn="ctr"/>
                      <a:r>
                        <a:rPr lang="it-IT" sz="1100"/>
                        <a:t>24363</a:t>
                      </a:r>
                    </a:p>
                  </a:txBody>
                  <a:tcPr marL="80662" marR="80662" marT="40331" marB="40331" anchor="ctr">
                    <a:solidFill>
                      <a:srgbClr val="F6F2F3"/>
                    </a:solidFill>
                  </a:tcPr>
                </a:tc>
                <a:tc>
                  <a:txBody>
                    <a:bodyPr/>
                    <a:lstStyle/>
                    <a:p>
                      <a:pPr algn="ctr"/>
                      <a:r>
                        <a:rPr lang="it-IT" sz="1100"/>
                        <a:t>120000</a:t>
                      </a:r>
                    </a:p>
                  </a:txBody>
                  <a:tcPr marL="80662" marR="80662" marT="40331" marB="40331" anchor="ctr">
                    <a:solidFill>
                      <a:srgbClr val="F6F2F3"/>
                    </a:solidFill>
                  </a:tcPr>
                </a:tc>
                <a:tc>
                  <a:txBody>
                    <a:bodyPr/>
                    <a:lstStyle/>
                    <a:p>
                      <a:pPr algn="ctr"/>
                      <a:r>
                        <a:rPr lang="it-IT" sz="1100"/>
                        <a:t>4,93</a:t>
                      </a:r>
                    </a:p>
                  </a:txBody>
                  <a:tcPr marL="80662" marR="80662" marT="40331" marB="40331" anchor="ctr">
                    <a:solidFill>
                      <a:srgbClr val="F6F2F3"/>
                    </a:solidFill>
                  </a:tcPr>
                </a:tc>
                <a:tc>
                  <a:txBody>
                    <a:bodyPr/>
                    <a:lstStyle/>
                    <a:p>
                      <a:pPr algn="ctr"/>
                      <a:r>
                        <a:rPr lang="it-IT" sz="1100"/>
                        <a:t>36,3</a:t>
                      </a:r>
                    </a:p>
                  </a:txBody>
                  <a:tcPr marL="80662" marR="80662" marT="40331" marB="40331" anchor="ctr">
                    <a:solidFill>
                      <a:srgbClr val="F6F2F3"/>
                    </a:solidFill>
                  </a:tcPr>
                </a:tc>
                <a:extLst>
                  <a:ext uri="{0D108BD9-81ED-4DB2-BD59-A6C34878D82A}">
                    <a16:rowId xmlns:a16="http://schemas.microsoft.com/office/drawing/2014/main" val="10003"/>
                  </a:ext>
                </a:extLst>
              </a:tr>
              <a:tr h="338554">
                <a:tc>
                  <a:txBody>
                    <a:bodyPr/>
                    <a:lstStyle/>
                    <a:p>
                      <a:pPr algn="ctr">
                        <a:lnSpc>
                          <a:spcPct val="150000"/>
                        </a:lnSpc>
                      </a:pPr>
                      <a:r>
                        <a:rPr lang="it-IT" sz="1200" b="1" i="0" u="none" strike="noStrike" cap="none">
                          <a:solidFill>
                            <a:schemeClr val="bg1"/>
                          </a:solidFill>
                          <a:latin typeface="Noto Sans" panose="020B0502040504020204" pitchFamily="34"/>
                          <a:ea typeface="Noto Sans" panose="020B0502040504020204" pitchFamily="34"/>
                          <a:cs typeface="Noto Sans" panose="020B0502040504020204" pitchFamily="34"/>
                          <a:sym typeface="Arial"/>
                        </a:rPr>
                        <a:t>G = 4, H = 2</a:t>
                      </a:r>
                      <a:endPar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nchor="ctr">
                    <a:solidFill>
                      <a:schemeClr val="tx1">
                        <a:lumMod val="65000"/>
                        <a:lumOff val="35000"/>
                      </a:schemeClr>
                    </a:solidFill>
                  </a:tcPr>
                </a:tc>
                <a:tc>
                  <a:txBody>
                    <a:bodyPr/>
                    <a:lstStyle/>
                    <a:p>
                      <a:pPr algn="ctr"/>
                      <a:r>
                        <a:rPr lang="it-IT" sz="1100"/>
                        <a:t>0,17</a:t>
                      </a:r>
                    </a:p>
                  </a:txBody>
                  <a:tcPr marL="80662" marR="80662" marT="40331" marB="40331" anchor="ctr">
                    <a:solidFill>
                      <a:srgbClr val="F6F2F3"/>
                    </a:solidFill>
                  </a:tcPr>
                </a:tc>
                <a:tc>
                  <a:txBody>
                    <a:bodyPr/>
                    <a:lstStyle/>
                    <a:p>
                      <a:pPr algn="ctr"/>
                      <a:r>
                        <a:rPr lang="it-IT" sz="1100" dirty="0"/>
                        <a:t>0,20</a:t>
                      </a:r>
                    </a:p>
                  </a:txBody>
                  <a:tcPr marL="80662" marR="80662" marT="40331" marB="40331" anchor="ctr">
                    <a:solidFill>
                      <a:srgbClr val="F6F2F3"/>
                    </a:solidFill>
                  </a:tcPr>
                </a:tc>
                <a:tc>
                  <a:txBody>
                    <a:bodyPr/>
                    <a:lstStyle/>
                    <a:p>
                      <a:pPr algn="ctr"/>
                      <a:r>
                        <a:rPr lang="it-IT" sz="1100" dirty="0"/>
                        <a:t>11,2</a:t>
                      </a:r>
                    </a:p>
                  </a:txBody>
                  <a:tcPr marL="80662" marR="80662" marT="40331" marB="40331" anchor="ctr">
                    <a:solidFill>
                      <a:srgbClr val="F6F2F3"/>
                    </a:solidFill>
                  </a:tcPr>
                </a:tc>
                <a:tc>
                  <a:txBody>
                    <a:bodyPr/>
                    <a:lstStyle/>
                    <a:p>
                      <a:pPr algn="ctr"/>
                      <a:r>
                        <a:rPr lang="it-IT" sz="1100"/>
                        <a:t>14,3</a:t>
                      </a:r>
                    </a:p>
                  </a:txBody>
                  <a:tcPr marL="80662" marR="80662" marT="40331" marB="40331" anchor="ctr">
                    <a:solidFill>
                      <a:srgbClr val="F6F2F3"/>
                    </a:solidFill>
                  </a:tcPr>
                </a:tc>
                <a:tc>
                  <a:txBody>
                    <a:bodyPr/>
                    <a:lstStyle/>
                    <a:p>
                      <a:pPr algn="ctr"/>
                      <a:r>
                        <a:rPr lang="it-IT" sz="1100"/>
                        <a:t>0,62</a:t>
                      </a:r>
                    </a:p>
                  </a:txBody>
                  <a:tcPr marL="80662" marR="80662" marT="40331" marB="40331" anchor="ctr">
                    <a:solidFill>
                      <a:srgbClr val="F6F2F3"/>
                    </a:solidFill>
                  </a:tcPr>
                </a:tc>
                <a:tc>
                  <a:txBody>
                    <a:bodyPr/>
                    <a:lstStyle/>
                    <a:p>
                      <a:pPr algn="ctr"/>
                      <a:r>
                        <a:rPr lang="it-IT" sz="1100" dirty="0"/>
                        <a:t>0,34</a:t>
                      </a:r>
                    </a:p>
                  </a:txBody>
                  <a:tcPr marL="80662" marR="80662" marT="40331" marB="40331" anchor="ctr">
                    <a:solidFill>
                      <a:srgbClr val="F6F2F3"/>
                    </a:solidFill>
                  </a:tcPr>
                </a:tc>
                <a:tc>
                  <a:txBody>
                    <a:bodyPr/>
                    <a:lstStyle/>
                    <a:p>
                      <a:pPr algn="ctr"/>
                      <a:r>
                        <a:rPr lang="it-IT" sz="1100" dirty="0"/>
                        <a:t>1188</a:t>
                      </a:r>
                    </a:p>
                  </a:txBody>
                  <a:tcPr marL="80662" marR="80662" marT="40331" marB="40331" anchor="ctr">
                    <a:solidFill>
                      <a:srgbClr val="F6F2F3"/>
                    </a:solidFill>
                  </a:tcPr>
                </a:tc>
                <a:tc>
                  <a:txBody>
                    <a:bodyPr/>
                    <a:lstStyle/>
                    <a:p>
                      <a:pPr algn="ctr"/>
                      <a:r>
                        <a:rPr lang="it-IT" sz="1100" dirty="0"/>
                        <a:t>160000</a:t>
                      </a:r>
                    </a:p>
                  </a:txBody>
                  <a:tcPr marL="80662" marR="80662" marT="40331" marB="40331" anchor="ctr">
                    <a:solidFill>
                      <a:srgbClr val="F6F2F3"/>
                    </a:solidFill>
                  </a:tcPr>
                </a:tc>
                <a:tc>
                  <a:txBody>
                    <a:bodyPr/>
                    <a:lstStyle/>
                    <a:p>
                      <a:pPr algn="ctr"/>
                      <a:r>
                        <a:rPr lang="it-IT" sz="1100"/>
                        <a:t>134,68</a:t>
                      </a:r>
                    </a:p>
                  </a:txBody>
                  <a:tcPr marL="80662" marR="80662" marT="40331" marB="40331" anchor="ctr">
                    <a:solidFill>
                      <a:srgbClr val="F6F2F3"/>
                    </a:solidFill>
                  </a:tcPr>
                </a:tc>
                <a:tc>
                  <a:txBody>
                    <a:bodyPr/>
                    <a:lstStyle/>
                    <a:p>
                      <a:pPr algn="ctr"/>
                      <a:r>
                        <a:rPr lang="it-IT" sz="1100"/>
                        <a:t>677,15</a:t>
                      </a:r>
                    </a:p>
                  </a:txBody>
                  <a:tcPr marL="80662" marR="80662" marT="40331" marB="40331" anchor="ctr">
                    <a:solidFill>
                      <a:srgbClr val="F6F2F3"/>
                    </a:solidFill>
                  </a:tcPr>
                </a:tc>
                <a:extLst>
                  <a:ext uri="{0D108BD9-81ED-4DB2-BD59-A6C34878D82A}">
                    <a16:rowId xmlns:a16="http://schemas.microsoft.com/office/drawing/2014/main" val="10004"/>
                  </a:ext>
                </a:extLst>
              </a:tr>
              <a:tr h="729972">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a:solidFill>
                            <a:schemeClr val="bg1"/>
                          </a:solidFill>
                          <a:latin typeface="Noto Sans" panose="020B0502040504020204" pitchFamily="34"/>
                          <a:ea typeface="Noto Sans" panose="020B0502040504020204" pitchFamily="34"/>
                          <a:cs typeface="Noto Sans" panose="020B0502040504020204" pitchFamily="34"/>
                          <a:sym typeface="Arial"/>
                        </a:rPr>
                        <a:t>G = 5, H = 1</a:t>
                      </a:r>
                    </a:p>
                  </a:txBody>
                  <a:tcPr marL="80662" marR="80662" marT="40331" marB="40331" anchor="ctr">
                    <a:solidFill>
                      <a:schemeClr val="tx1">
                        <a:lumMod val="65000"/>
                        <a:lumOff val="35000"/>
                      </a:schemeClr>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0,31</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0,37</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dirty="0">
                          <a:solidFill>
                            <a:schemeClr val="dk1"/>
                          </a:solidFill>
                          <a:latin typeface="+mn-lt"/>
                          <a:ea typeface="+mn-ea"/>
                          <a:cs typeface="+mn-cs"/>
                        </a:rPr>
                        <a:t>0,52</a:t>
                      </a: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dirty="0">
                          <a:solidFill>
                            <a:schemeClr val="dk1"/>
                          </a:solidFill>
                          <a:latin typeface="+mn-lt"/>
                          <a:ea typeface="+mn-ea"/>
                          <a:cs typeface="+mn-cs"/>
                        </a:rPr>
                        <a:t>0,46</a:t>
                      </a:r>
                    </a:p>
                  </a:txBody>
                  <a:tcPr marL="80662" marR="80662" marT="40331" marB="40331"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0,52</a:t>
                      </a:r>
                    </a:p>
                  </a:txBody>
                  <a:tcPr marL="80662" marR="80662" marT="40331" marB="40331"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0,35</a:t>
                      </a:r>
                    </a:p>
                  </a:txBody>
                  <a:tcPr marL="80662" marR="80662" marT="40331" marB="40331" anchor="ctr">
                    <a:solidFill>
                      <a:srgbClr val="F6F2F3"/>
                    </a:solidFill>
                  </a:tcPr>
                </a:tc>
                <a:tc>
                  <a:txBody>
                    <a:bodyPr/>
                    <a:lstStyle/>
                    <a:p>
                      <a:pPr algn="ctr">
                        <a:lnSpc>
                          <a:spcPct val="150000"/>
                        </a:lnSpc>
                      </a:pPr>
                      <a:r>
                        <a:rPr lang="en-US" sz="1100" kern="1200">
                          <a:solidFill>
                            <a:schemeClr val="dk1"/>
                          </a:solidFill>
                          <a:latin typeface="+mn-lt"/>
                          <a:ea typeface="+mn-ea"/>
                          <a:cs typeface="+mn-cs"/>
                        </a:rPr>
                        <a:t>150</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200000</a:t>
                      </a:r>
                    </a:p>
                  </a:txBody>
                  <a:tcPr marL="80662" marR="80662" marT="40331" marB="40331"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1333,3</a:t>
                      </a:r>
                    </a:p>
                  </a:txBody>
                  <a:tcPr marL="80662" marR="80662" marT="40331" marB="40331" anchor="ctr">
                    <a:solidFill>
                      <a:srgbClr val="F6F2F3"/>
                    </a:solidFill>
                  </a:tcPr>
                </a:tc>
                <a:tc>
                  <a:txBody>
                    <a:bodyPr/>
                    <a:lstStyle/>
                    <a:p>
                      <a:pPr algn="ctr">
                        <a:lnSpc>
                          <a:spcPct val="150000"/>
                        </a:lnSpc>
                      </a:pPr>
                      <a:r>
                        <a:rPr lang="en-US" sz="1100" kern="1200">
                          <a:solidFill>
                            <a:schemeClr val="dk1"/>
                          </a:solidFill>
                          <a:latin typeface="+mn-lt"/>
                          <a:ea typeface="+mn-ea"/>
                          <a:cs typeface="+mn-cs"/>
                        </a:rPr>
                        <a:t>3571,97</a:t>
                      </a:r>
                      <a:endParaRPr lang="en-US" sz="1100" kern="1200" dirty="0">
                        <a:solidFill>
                          <a:schemeClr val="dk1"/>
                        </a:solidFill>
                        <a:latin typeface="+mn-lt"/>
                        <a:ea typeface="+mn-ea"/>
                        <a:cs typeface="+mn-cs"/>
                      </a:endParaRPr>
                    </a:p>
                  </a:txBody>
                  <a:tcPr marL="80662" marR="80662" marT="40331" marB="40331" anchor="ctr">
                    <a:solidFill>
                      <a:srgbClr val="F6F2F3"/>
                    </a:solidFill>
                  </a:tcPr>
                </a:tc>
                <a:extLst>
                  <a:ext uri="{0D108BD9-81ED-4DB2-BD59-A6C34878D82A}">
                    <a16:rowId xmlns:a16="http://schemas.microsoft.com/office/drawing/2014/main" val="10005"/>
                  </a:ext>
                </a:extLst>
              </a:tr>
              <a:tr h="557947">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a:solidFill>
                            <a:schemeClr val="bg1"/>
                          </a:solidFill>
                          <a:latin typeface="Noto Sans" panose="020B0502040504020204" pitchFamily="34"/>
                          <a:ea typeface="Noto Sans" panose="020B0502040504020204" pitchFamily="34"/>
                          <a:cs typeface="Noto Sans" panose="020B0502040504020204" pitchFamily="34"/>
                          <a:sym typeface="Arial"/>
                        </a:rPr>
                        <a:t>G = 5, H = 2</a:t>
                      </a:r>
                    </a:p>
                  </a:txBody>
                  <a:tcPr marL="80662" marR="80662" marT="40331" marB="40331" anchor="ctr">
                    <a:solidFill>
                      <a:schemeClr val="tx1">
                        <a:lumMod val="65000"/>
                        <a:lumOff val="35000"/>
                      </a:schemeClr>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0,19</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0,22</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r>
                        <a:rPr lang="it-IT" sz="1100" kern="1200">
                          <a:solidFill>
                            <a:schemeClr val="dk1"/>
                          </a:solidFill>
                          <a:latin typeface="+mn-lt"/>
                          <a:ea typeface="+mn-ea"/>
                          <a:cs typeface="+mn-cs"/>
                        </a:rPr>
                        <a:t>10</a:t>
                      </a:r>
                    </a:p>
                  </a:txBody>
                  <a:tcPr marL="80662" marR="80662" marT="40331" marB="40331" anchor="ctr">
                    <a:solidFill>
                      <a:srgbClr val="F6F2F3"/>
                    </a:solidFill>
                  </a:tcPr>
                </a:tc>
                <a:tc>
                  <a:txBody>
                    <a:bodyPr/>
                    <a:lstStyle/>
                    <a:p>
                      <a:pPr algn="ctr"/>
                      <a:r>
                        <a:rPr lang="it-IT" sz="1100" kern="1200">
                          <a:solidFill>
                            <a:schemeClr val="dk1"/>
                          </a:solidFill>
                          <a:latin typeface="+mn-lt"/>
                          <a:ea typeface="+mn-ea"/>
                          <a:cs typeface="+mn-cs"/>
                        </a:rPr>
                        <a:t>11,81</a:t>
                      </a: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dirty="0">
                          <a:solidFill>
                            <a:schemeClr val="dk1"/>
                          </a:solidFill>
                          <a:latin typeface="+mn-lt"/>
                          <a:ea typeface="+mn-ea"/>
                          <a:cs typeface="+mn-cs"/>
                        </a:rPr>
                        <a:t>0,61</a:t>
                      </a: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dirty="0">
                          <a:solidFill>
                            <a:schemeClr val="dk1"/>
                          </a:solidFill>
                          <a:latin typeface="+mn-lt"/>
                          <a:ea typeface="+mn-ea"/>
                          <a:cs typeface="+mn-cs"/>
                        </a:rPr>
                        <a:t>0,35</a:t>
                      </a:r>
                    </a:p>
                  </a:txBody>
                  <a:tcPr marL="80662" marR="80662" marT="40331" marB="40331"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1629</a:t>
                      </a:r>
                    </a:p>
                  </a:txBody>
                  <a:tcPr marL="80662" marR="80662" marT="40331" marB="40331"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200000</a:t>
                      </a:r>
                    </a:p>
                  </a:txBody>
                  <a:tcPr marL="80662" marR="80662" marT="40331" marB="40331"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122,77</a:t>
                      </a:r>
                    </a:p>
                  </a:txBody>
                  <a:tcPr marL="80662" marR="80662" marT="40331" marB="40331"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642,32</a:t>
                      </a:r>
                    </a:p>
                  </a:txBody>
                  <a:tcPr marL="80662" marR="80662" marT="40331" marB="40331" anchor="ctr">
                    <a:solidFill>
                      <a:srgbClr val="F6F2F3"/>
                    </a:solidFill>
                  </a:tcPr>
                </a:tc>
                <a:extLst>
                  <a:ext uri="{0D108BD9-81ED-4DB2-BD59-A6C34878D82A}">
                    <a16:rowId xmlns:a16="http://schemas.microsoft.com/office/drawing/2014/main" val="10006"/>
                  </a:ext>
                </a:extLst>
              </a:tr>
              <a:tr h="393752">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a:solidFill>
                            <a:schemeClr val="bg1"/>
                          </a:solidFill>
                          <a:latin typeface="Noto Sans" panose="020B0502040504020204" pitchFamily="34"/>
                          <a:ea typeface="Noto Sans" panose="020B0502040504020204" pitchFamily="34"/>
                          <a:cs typeface="Noto Sans" panose="020B0502040504020204" pitchFamily="34"/>
                          <a:sym typeface="Arial"/>
                        </a:rPr>
                        <a:t>G = 7, H = 2</a:t>
                      </a:r>
                    </a:p>
                  </a:txBody>
                  <a:tcPr marL="80662" marR="80662" marT="40331" marB="40331" anchor="ctr">
                    <a:solidFill>
                      <a:schemeClr val="tx1">
                        <a:lumMod val="65000"/>
                        <a:lumOff val="35000"/>
                      </a:schemeClr>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0,24</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0,26</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5,8</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3,9</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a:solidFill>
                            <a:schemeClr val="dk1"/>
                          </a:solidFill>
                          <a:latin typeface="+mn-lt"/>
                          <a:ea typeface="+mn-ea"/>
                          <a:cs typeface="+mn-cs"/>
                        </a:rPr>
                        <a:t>0,62</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a:solidFill>
                            <a:schemeClr val="dk1"/>
                          </a:solidFill>
                          <a:latin typeface="+mn-lt"/>
                          <a:ea typeface="+mn-ea"/>
                          <a:cs typeface="+mn-cs"/>
                        </a:rPr>
                        <a:t>0,34</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a:solidFill>
                            <a:schemeClr val="dk1"/>
                          </a:solidFill>
                          <a:latin typeface="+mn-lt"/>
                          <a:ea typeface="+mn-ea"/>
                          <a:cs typeface="+mn-cs"/>
                        </a:rPr>
                        <a:t>2319</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a:solidFill>
                            <a:schemeClr val="dk1"/>
                          </a:solidFill>
                          <a:latin typeface="+mn-lt"/>
                          <a:ea typeface="+mn-ea"/>
                          <a:cs typeface="+mn-cs"/>
                        </a:rPr>
                        <a:t>280000</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120,7</a:t>
                      </a:r>
                    </a:p>
                  </a:txBody>
                  <a:tcPr marL="80662" marR="80662" marT="40331" marB="40331"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722,83</a:t>
                      </a:r>
                    </a:p>
                  </a:txBody>
                  <a:tcPr marL="80662" marR="80662" marT="40331" marB="40331" anchor="ctr">
                    <a:solidFill>
                      <a:srgbClr val="F6F2F3"/>
                    </a:solidFill>
                  </a:tcPr>
                </a:tc>
                <a:extLst>
                  <a:ext uri="{0D108BD9-81ED-4DB2-BD59-A6C34878D82A}">
                    <a16:rowId xmlns:a16="http://schemas.microsoft.com/office/drawing/2014/main" val="10007"/>
                  </a:ext>
                </a:extLst>
              </a:tr>
              <a:tr h="393752">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G = 8, H = 2</a:t>
                      </a:r>
                    </a:p>
                  </a:txBody>
                  <a:tcPr marL="80662" marR="80662" marT="40331" marB="40331" anchor="ctr">
                    <a:solidFill>
                      <a:schemeClr val="tx1">
                        <a:lumMod val="65000"/>
                        <a:lumOff val="35000"/>
                      </a:schemeClr>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0,25</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0,27</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1,9</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2,69</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a:solidFill>
                            <a:schemeClr val="dk1"/>
                          </a:solidFill>
                          <a:latin typeface="+mn-lt"/>
                          <a:ea typeface="+mn-ea"/>
                          <a:cs typeface="+mn-cs"/>
                        </a:rPr>
                        <a:t>0,62</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a:solidFill>
                            <a:schemeClr val="dk1"/>
                          </a:solidFill>
                          <a:latin typeface="+mn-lt"/>
                          <a:ea typeface="+mn-ea"/>
                          <a:cs typeface="+mn-cs"/>
                        </a:rPr>
                        <a:t>0,35</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a:solidFill>
                            <a:schemeClr val="dk1"/>
                          </a:solidFill>
                          <a:latin typeface="+mn-lt"/>
                          <a:ea typeface="+mn-ea"/>
                          <a:cs typeface="+mn-cs"/>
                        </a:rPr>
                        <a:t>2548</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a:solidFill>
                            <a:schemeClr val="dk1"/>
                          </a:solidFill>
                          <a:latin typeface="+mn-lt"/>
                          <a:ea typeface="+mn-ea"/>
                          <a:cs typeface="+mn-cs"/>
                        </a:rPr>
                        <a:t>320000</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a:solidFill>
                            <a:schemeClr val="dk1"/>
                          </a:solidFill>
                          <a:latin typeface="+mn-lt"/>
                          <a:ea typeface="+mn-ea"/>
                          <a:cs typeface="+mn-cs"/>
                        </a:rPr>
                        <a:t>125,59</a:t>
                      </a:r>
                      <a:endParaRPr lang="en-US" sz="1100" kern="1200" dirty="0">
                        <a:solidFill>
                          <a:schemeClr val="dk1"/>
                        </a:solidFill>
                        <a:latin typeface="+mn-lt"/>
                        <a:ea typeface="+mn-ea"/>
                        <a:cs typeface="+mn-cs"/>
                      </a:endParaRPr>
                    </a:p>
                  </a:txBody>
                  <a:tcPr marL="80662" marR="80662" marT="40331" marB="40331"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688,5</a:t>
                      </a:r>
                    </a:p>
                  </a:txBody>
                  <a:tcPr marL="80662" marR="80662" marT="40331" marB="40331" anchor="ctr">
                    <a:solidFill>
                      <a:srgbClr val="F6F2F3"/>
                    </a:solidFill>
                  </a:tcPr>
                </a:tc>
                <a:extLst>
                  <a:ext uri="{0D108BD9-81ED-4DB2-BD59-A6C34878D82A}">
                    <a16:rowId xmlns:a16="http://schemas.microsoft.com/office/drawing/2014/main" val="10008"/>
                  </a:ext>
                </a:extLst>
              </a:tr>
            </a:tbl>
          </a:graphicData>
        </a:graphic>
      </p:graphicFrame>
      <p:sp>
        <p:nvSpPr>
          <p:cNvPr id="28" name="Titolo 1">
            <a:extLst>
              <a:ext uri="{FF2B5EF4-FFF2-40B4-BE49-F238E27FC236}">
                <a16:creationId xmlns:a16="http://schemas.microsoft.com/office/drawing/2014/main" id="{F4161CC5-F013-4D8B-A853-665511E0C81E}"/>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dirty="0">
                <a:latin typeface="Comfortaa"/>
                <a:sym typeface="Permanent Marker"/>
              </a:rPr>
              <a:t>LSH Tuning (G and</a:t>
            </a:r>
            <a:r>
              <a:rPr lang="es-419" sz="2000" dirty="0">
                <a:latin typeface="Comfortaa"/>
                <a:sym typeface="Permanent Marker"/>
              </a:rPr>
              <a:t> H)</a:t>
            </a:r>
            <a:endParaRPr lang="en-CA" sz="2000" dirty="0">
              <a:latin typeface="Comfortaa"/>
              <a:sym typeface="Permanent Marker"/>
            </a:endParaRPr>
          </a:p>
        </p:txBody>
      </p:sp>
    </p:spTree>
    <p:extLst>
      <p:ext uri="{BB962C8B-B14F-4D97-AF65-F5344CB8AC3E}">
        <p14:creationId xmlns:p14="http://schemas.microsoft.com/office/powerpoint/2010/main" val="3284499715"/>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C981AF8-C799-4A8D-9B71-A5D200EE31D1}"/>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dirty="0">
                <a:latin typeface="Comfortaa"/>
                <a:sym typeface="Permanent Marker"/>
              </a:rPr>
              <a:t>LSH </a:t>
            </a:r>
            <a:r>
              <a:rPr lang="en-CA" sz="2000" dirty="0" err="1">
                <a:latin typeface="Comfortaa"/>
                <a:sym typeface="Permanent Marker"/>
              </a:rPr>
              <a:t>BitWise</a:t>
            </a:r>
            <a:r>
              <a:rPr lang="en-CA" sz="2000" dirty="0">
                <a:latin typeface="Comfortaa"/>
                <a:sym typeface="Permanent Marker"/>
              </a:rPr>
              <a:t> Tuning (G and</a:t>
            </a:r>
            <a:r>
              <a:rPr lang="es-419" sz="2000" dirty="0">
                <a:latin typeface="Comfortaa"/>
                <a:sym typeface="Permanent Marker"/>
              </a:rPr>
              <a:t> H)</a:t>
            </a:r>
            <a:endParaRPr lang="en-CA" sz="2000" dirty="0">
              <a:latin typeface="Comfortaa"/>
              <a:sym typeface="Permanent Marker"/>
            </a:endParaRPr>
          </a:p>
        </p:txBody>
      </p:sp>
      <p:graphicFrame>
        <p:nvGraphicFramePr>
          <p:cNvPr id="2" name="Segnaposto contenuto 3">
            <a:extLst>
              <a:ext uri="{FF2B5EF4-FFF2-40B4-BE49-F238E27FC236}">
                <a16:creationId xmlns:a16="http://schemas.microsoft.com/office/drawing/2014/main" id="{E957A254-3A2E-4033-B848-8FBBE8472CBB}"/>
              </a:ext>
            </a:extLst>
          </p:cNvPr>
          <p:cNvGraphicFramePr>
            <a:graphicFrameLocks/>
          </p:cNvGraphicFramePr>
          <p:nvPr>
            <p:extLst>
              <p:ext uri="{D42A27DB-BD31-4B8C-83A1-F6EECF244321}">
                <p14:modId xmlns:p14="http://schemas.microsoft.com/office/powerpoint/2010/main" val="4200780895"/>
              </p:ext>
            </p:extLst>
          </p:nvPr>
        </p:nvGraphicFramePr>
        <p:xfrm>
          <a:off x="237281" y="826476"/>
          <a:ext cx="8669437" cy="4004421"/>
        </p:xfrm>
        <a:graphic>
          <a:graphicData uri="http://schemas.openxmlformats.org/drawingml/2006/table">
            <a:tbl>
              <a:tblPr firstRow="1" bandRow="1">
                <a:effectLst/>
                <a:tableStyleId>{5C22544A-7EE6-4342-B048-85BDC9FD1C3A}</a:tableStyleId>
              </a:tblPr>
              <a:tblGrid>
                <a:gridCol w="1521183">
                  <a:extLst>
                    <a:ext uri="{9D8B030D-6E8A-4147-A177-3AD203B41FA5}">
                      <a16:colId xmlns:a16="http://schemas.microsoft.com/office/drawing/2014/main" val="20000"/>
                    </a:ext>
                  </a:extLst>
                </a:gridCol>
                <a:gridCol w="576472">
                  <a:extLst>
                    <a:ext uri="{9D8B030D-6E8A-4147-A177-3AD203B41FA5}">
                      <a16:colId xmlns:a16="http://schemas.microsoft.com/office/drawing/2014/main" val="20001"/>
                    </a:ext>
                  </a:extLst>
                </a:gridCol>
                <a:gridCol w="576472">
                  <a:extLst>
                    <a:ext uri="{9D8B030D-6E8A-4147-A177-3AD203B41FA5}">
                      <a16:colId xmlns:a16="http://schemas.microsoft.com/office/drawing/2014/main" val="20002"/>
                    </a:ext>
                  </a:extLst>
                </a:gridCol>
                <a:gridCol w="576472">
                  <a:extLst>
                    <a:ext uri="{9D8B030D-6E8A-4147-A177-3AD203B41FA5}">
                      <a16:colId xmlns:a16="http://schemas.microsoft.com/office/drawing/2014/main" val="20003"/>
                    </a:ext>
                  </a:extLst>
                </a:gridCol>
                <a:gridCol w="576472">
                  <a:extLst>
                    <a:ext uri="{9D8B030D-6E8A-4147-A177-3AD203B41FA5}">
                      <a16:colId xmlns:a16="http://schemas.microsoft.com/office/drawing/2014/main" val="20004"/>
                    </a:ext>
                  </a:extLst>
                </a:gridCol>
                <a:gridCol w="807061">
                  <a:extLst>
                    <a:ext uri="{9D8B030D-6E8A-4147-A177-3AD203B41FA5}">
                      <a16:colId xmlns:a16="http://schemas.microsoft.com/office/drawing/2014/main" val="20005"/>
                    </a:ext>
                  </a:extLst>
                </a:gridCol>
                <a:gridCol w="807061">
                  <a:extLst>
                    <a:ext uri="{9D8B030D-6E8A-4147-A177-3AD203B41FA5}">
                      <a16:colId xmlns:a16="http://schemas.microsoft.com/office/drawing/2014/main" val="20006"/>
                    </a:ext>
                  </a:extLst>
                </a:gridCol>
                <a:gridCol w="807061">
                  <a:extLst>
                    <a:ext uri="{9D8B030D-6E8A-4147-A177-3AD203B41FA5}">
                      <a16:colId xmlns:a16="http://schemas.microsoft.com/office/drawing/2014/main" val="20007"/>
                    </a:ext>
                  </a:extLst>
                </a:gridCol>
                <a:gridCol w="807061">
                  <a:extLst>
                    <a:ext uri="{9D8B030D-6E8A-4147-A177-3AD203B41FA5}">
                      <a16:colId xmlns:a16="http://schemas.microsoft.com/office/drawing/2014/main" val="20008"/>
                    </a:ext>
                  </a:extLst>
                </a:gridCol>
                <a:gridCol w="807061">
                  <a:extLst>
                    <a:ext uri="{9D8B030D-6E8A-4147-A177-3AD203B41FA5}">
                      <a16:colId xmlns:a16="http://schemas.microsoft.com/office/drawing/2014/main" val="20009"/>
                    </a:ext>
                  </a:extLst>
                </a:gridCol>
                <a:gridCol w="807061">
                  <a:extLst>
                    <a:ext uri="{9D8B030D-6E8A-4147-A177-3AD203B41FA5}">
                      <a16:colId xmlns:a16="http://schemas.microsoft.com/office/drawing/2014/main" val="20010"/>
                    </a:ext>
                  </a:extLst>
                </a:gridCol>
              </a:tblGrid>
              <a:tr h="348345">
                <a:tc rowSpan="2">
                  <a:txBody>
                    <a:bodyPr/>
                    <a:lstStyle/>
                    <a:p>
                      <a:pPr algn="ctr">
                        <a:lnSpc>
                          <a:spcPct val="150000"/>
                        </a:lnSpc>
                      </a:pPr>
                      <a:r>
                        <a:rPr lang="it-IT" sz="1800" b="1" dirty="0">
                          <a:solidFill>
                            <a:schemeClr val="tx1"/>
                          </a:solidFill>
                          <a:latin typeface="Noto Sans" panose="020B0502040504020204" pitchFamily="34"/>
                          <a:ea typeface="Noto Sans" panose="020B0502040504020204" pitchFamily="34"/>
                          <a:cs typeface="Noto Sans" panose="020B0502040504020204" pitchFamily="34"/>
                        </a:rPr>
                        <a:t>LSH</a:t>
                      </a:r>
                    </a:p>
                    <a:p>
                      <a:pPr algn="ctr">
                        <a:lnSpc>
                          <a:spcPct val="150000"/>
                        </a:lnSpc>
                      </a:pPr>
                      <a:r>
                        <a:rPr lang="it-IT" sz="1800" b="1" dirty="0" err="1">
                          <a:solidFill>
                            <a:schemeClr val="tx1"/>
                          </a:solidFill>
                          <a:latin typeface="Noto Sans" panose="020B0502040504020204" pitchFamily="34"/>
                          <a:ea typeface="Noto Sans" panose="020B0502040504020204" pitchFamily="34"/>
                          <a:cs typeface="Noto Sans" panose="020B0502040504020204" pitchFamily="34"/>
                        </a:rPr>
                        <a:t>BitWise</a:t>
                      </a:r>
                      <a:endParaRPr lang="en-US" sz="1800" b="1" dirty="0">
                        <a:solidFill>
                          <a:schemeClr val="tx1"/>
                        </a:solidFill>
                        <a:latin typeface="Noto Sans" panose="020B0502040504020204" pitchFamily="34"/>
                        <a:ea typeface="Noto Sans" panose="020B0502040504020204" pitchFamily="34"/>
                        <a:cs typeface="Noto Sans" panose="020B0502040504020204" pitchFamily="34"/>
                      </a:endParaRPr>
                    </a:p>
                  </a:txBody>
                  <a:tcPr anchor="ctr">
                    <a:solidFill>
                      <a:srgbClr val="FEB8B3"/>
                    </a:solidFill>
                  </a:tcPr>
                </a:tc>
                <a:tc gridSpan="2">
                  <a:txBody>
                    <a:bodyPr/>
                    <a:lstStyle/>
                    <a:p>
                      <a:pPr algn="ctr">
                        <a:lnSpc>
                          <a:spcPct val="150000"/>
                        </a:lnSpc>
                      </a:pPr>
                      <a:r>
                        <a:rPr lang="it-IT" sz="1200" b="1" dirty="0">
                          <a:solidFill>
                            <a:schemeClr val="bg1"/>
                          </a:solidFill>
                          <a:latin typeface="Noto Sans" panose="020B0502040504020204" pitchFamily="34"/>
                          <a:ea typeface="Noto Sans" panose="020B0502040504020204" pitchFamily="34"/>
                          <a:cs typeface="Noto Sans" panose="020B0502040504020204" pitchFamily="34"/>
                        </a:rPr>
                        <a:t>Test </a:t>
                      </a:r>
                      <a:r>
                        <a:rPr lang="it-IT" sz="1200" b="1" dirty="0" err="1">
                          <a:solidFill>
                            <a:schemeClr val="bg1"/>
                          </a:solidFill>
                          <a:latin typeface="Noto Sans" panose="020B0502040504020204" pitchFamily="34"/>
                          <a:ea typeface="Noto Sans" panose="020B0502040504020204" pitchFamily="34"/>
                          <a:cs typeface="Noto Sans" panose="020B0502040504020204" pitchFamily="34"/>
                        </a:rPr>
                        <a:t>mAP</a:t>
                      </a:r>
                      <a:endParaRPr lang="en-US"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solidFill>
                      <a:srgbClr val="595959"/>
                    </a:solidFill>
                  </a:tcPr>
                </a:tc>
                <a:tc hMerge="1">
                  <a:txBody>
                    <a:bodyPr/>
                    <a:lstStyle/>
                    <a:p>
                      <a:endParaRPr lang="it-IT"/>
                    </a:p>
                  </a:txBody>
                  <a:tcPr/>
                </a:tc>
                <a:tc gridSpan="2">
                  <a:txBody>
                    <a:bodyPr/>
                    <a:lstStyle/>
                    <a:p>
                      <a:pPr algn="ctr">
                        <a:lnSpc>
                          <a:spcPct val="150000"/>
                        </a:lnSpc>
                      </a:pPr>
                      <a:r>
                        <a:rPr lang="it-IT" sz="1200" b="1">
                          <a:solidFill>
                            <a:schemeClr val="bg1"/>
                          </a:solidFill>
                          <a:latin typeface="Noto Sans" panose="020B0502040504020204" pitchFamily="34"/>
                          <a:ea typeface="Noto Sans" panose="020B0502040504020204" pitchFamily="34"/>
                          <a:cs typeface="Noto Sans" panose="020B0502040504020204" pitchFamily="34"/>
                        </a:rPr>
                        <a:t>Test IE</a:t>
                      </a:r>
                      <a:endParaRPr lang="en-US"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solidFill>
                      <a:srgbClr val="595959"/>
                    </a:solidFill>
                  </a:tcPr>
                </a:tc>
                <a:tc hMerge="1">
                  <a:txBody>
                    <a:bodyPr/>
                    <a:lstStyle/>
                    <a:p>
                      <a:endParaRPr lang="it-IT"/>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a:solidFill>
                            <a:schemeClr val="bg1"/>
                          </a:solidFill>
                          <a:latin typeface="Noto Sans" panose="020B0502040504020204" pitchFamily="34"/>
                          <a:ea typeface="Noto Sans" panose="020B0502040504020204" pitchFamily="34"/>
                          <a:cs typeface="Noto Sans" panose="020B0502040504020204" pitchFamily="34"/>
                        </a:rPr>
                        <a:t>Bucket Purity AVG</a:t>
                      </a:r>
                      <a:endParaRPr lang="en-US"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a:solidFill>
                            <a:schemeClr val="bg1"/>
                          </a:solidFill>
                          <a:latin typeface="Noto Sans" panose="020B0502040504020204" pitchFamily="34"/>
                          <a:ea typeface="Noto Sans" panose="020B0502040504020204" pitchFamily="34"/>
                          <a:cs typeface="Noto Sans" panose="020B0502040504020204" pitchFamily="34"/>
                        </a:rPr>
                        <a:t>Bucket Purity STD</a:t>
                      </a:r>
                      <a:endParaRPr lang="en-US"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a:solidFill>
                            <a:schemeClr val="bg1"/>
                          </a:solidFill>
                          <a:latin typeface="Noto Sans" panose="020B0502040504020204" pitchFamily="34"/>
                          <a:ea typeface="Noto Sans" panose="020B0502040504020204" pitchFamily="34"/>
                          <a:cs typeface="Noto Sans" panose="020B0502040504020204" pitchFamily="34"/>
                        </a:rPr>
                        <a:t># Buckets</a:t>
                      </a:r>
                      <a:endParaRPr lang="en-US"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a:solidFill>
                            <a:schemeClr val="bg1"/>
                          </a:solidFill>
                          <a:latin typeface="Noto Sans" panose="020B0502040504020204" pitchFamily="34"/>
                          <a:ea typeface="Noto Sans" panose="020B0502040504020204" pitchFamily="34"/>
                          <a:cs typeface="Noto Sans" panose="020B0502040504020204" pitchFamily="34"/>
                        </a:rPr>
                        <a:t># Items</a:t>
                      </a:r>
                      <a:endParaRPr lang="en-US"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a:solidFill>
                            <a:schemeClr val="bg1"/>
                          </a:solidFill>
                          <a:latin typeface="Noto Sans" panose="020B0502040504020204" pitchFamily="34"/>
                          <a:ea typeface="Noto Sans" panose="020B0502040504020204" pitchFamily="34"/>
                          <a:cs typeface="Noto Sans" panose="020B0502040504020204" pitchFamily="34"/>
                        </a:rPr>
                        <a:t># AVG per BUCKET</a:t>
                      </a:r>
                      <a:endParaRPr lang="en-US"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a:solidFill>
                            <a:schemeClr val="bg1"/>
                          </a:solidFill>
                          <a:latin typeface="Noto Sans" panose="020B0502040504020204" pitchFamily="34"/>
                          <a:ea typeface="Noto Sans" panose="020B0502040504020204" pitchFamily="34"/>
                          <a:cs typeface="Noto Sans" panose="020B0502040504020204" pitchFamily="34"/>
                        </a:rPr>
                        <a:t># STD per BUCKET</a:t>
                      </a:r>
                      <a:endParaRPr lang="en-US"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solidFill>
                      <a:srgbClr val="595959"/>
                    </a:solidFill>
                  </a:tcPr>
                </a:tc>
                <a:extLst>
                  <a:ext uri="{0D108BD9-81ED-4DB2-BD59-A6C34878D82A}">
                    <a16:rowId xmlns:a16="http://schemas.microsoft.com/office/drawing/2014/main" val="10000"/>
                  </a:ext>
                </a:extLst>
              </a:tr>
              <a:tr h="563820">
                <a:tc vMerge="1">
                  <a:txBody>
                    <a:bodyPr/>
                    <a:lstStyle/>
                    <a:p>
                      <a:endParaRPr lang="it-IT"/>
                    </a:p>
                  </a:txBody>
                  <a:tcPr/>
                </a:tc>
                <a:tc>
                  <a:txBody>
                    <a:bodyPr/>
                    <a:lstStyle/>
                    <a:p>
                      <a:pPr algn="ctr">
                        <a:lnSpc>
                          <a:spcPct val="150000"/>
                        </a:lnSpc>
                      </a:pPr>
                      <a:r>
                        <a:rPr lang="en-US" sz="1200" b="1">
                          <a:solidFill>
                            <a:schemeClr val="bg1"/>
                          </a:solidFill>
                          <a:latin typeface="Noto Sans" panose="020B0502040504020204" pitchFamily="34"/>
                          <a:ea typeface="Noto Sans" panose="020B0502040504020204" pitchFamily="34"/>
                          <a:cs typeface="Noto Sans" panose="020B0502040504020204" pitchFamily="34"/>
                        </a:rPr>
                        <a:t>Euc</a:t>
                      </a:r>
                      <a:endParaRPr lang="en-US"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solidFill>
                      <a:srgbClr val="595959"/>
                    </a:solidFill>
                  </a:tcPr>
                </a:tc>
                <a:tc>
                  <a:txBody>
                    <a:bodyPr/>
                    <a:lstStyle/>
                    <a:p>
                      <a:pPr algn="ctr">
                        <a:lnSpc>
                          <a:spcPct val="150000"/>
                        </a:lnSpc>
                      </a:pPr>
                      <a:r>
                        <a:rPr lang="en-US" sz="1200" b="1">
                          <a:solidFill>
                            <a:schemeClr val="bg1"/>
                          </a:solidFill>
                          <a:latin typeface="Noto Sans" panose="020B0502040504020204" pitchFamily="34"/>
                          <a:ea typeface="Noto Sans" panose="020B0502040504020204" pitchFamily="34"/>
                          <a:cs typeface="Noto Sans" panose="020B0502040504020204" pitchFamily="34"/>
                        </a:rPr>
                        <a:t>Cos</a:t>
                      </a:r>
                      <a:endParaRPr lang="en-US"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solidFill>
                      <a:srgbClr val="595959"/>
                    </a:solidFill>
                  </a:tcPr>
                </a:tc>
                <a:tc>
                  <a:txBody>
                    <a:bodyPr/>
                    <a:lstStyle/>
                    <a:p>
                      <a:pPr algn="ctr">
                        <a:lnSpc>
                          <a:spcPct val="150000"/>
                        </a:lnSpc>
                      </a:pPr>
                      <a:r>
                        <a:rPr lang="en-US" sz="1200" b="1">
                          <a:solidFill>
                            <a:schemeClr val="bg1"/>
                          </a:solidFill>
                          <a:latin typeface="Noto Sans" panose="020B0502040504020204" pitchFamily="34"/>
                          <a:ea typeface="Noto Sans" panose="020B0502040504020204" pitchFamily="34"/>
                          <a:cs typeface="Noto Sans" panose="020B0502040504020204" pitchFamily="34"/>
                        </a:rPr>
                        <a:t>Euc</a:t>
                      </a:r>
                    </a:p>
                  </a:txBody>
                  <a:tcPr>
                    <a:solidFill>
                      <a:srgbClr val="595959"/>
                    </a:solidFill>
                  </a:tcPr>
                </a:tc>
                <a:tc>
                  <a:txBody>
                    <a:bodyPr/>
                    <a:lstStyle/>
                    <a:p>
                      <a:pPr algn="ctr">
                        <a:lnSpc>
                          <a:spcPct val="150000"/>
                        </a:lnSpc>
                      </a:pPr>
                      <a:r>
                        <a:rPr lang="en-US" sz="1200" b="1">
                          <a:solidFill>
                            <a:schemeClr val="bg1"/>
                          </a:solidFill>
                          <a:latin typeface="Noto Sans" panose="020B0502040504020204" pitchFamily="34"/>
                          <a:ea typeface="Noto Sans" panose="020B0502040504020204" pitchFamily="34"/>
                          <a:cs typeface="Noto Sans" panose="020B0502040504020204" pitchFamily="34"/>
                        </a:rPr>
                        <a:t>Cos</a:t>
                      </a:r>
                      <a:endParaRPr lang="en-US"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solidFill>
                      <a:srgbClr val="595959"/>
                    </a:solidFill>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extLst>
                  <a:ext uri="{0D108BD9-81ED-4DB2-BD59-A6C34878D82A}">
                    <a16:rowId xmlns:a16="http://schemas.microsoft.com/office/drawing/2014/main" val="10001"/>
                  </a:ext>
                </a:extLst>
              </a:tr>
              <a:tr h="438766">
                <a:tc>
                  <a:txBody>
                    <a:bodyPr/>
                    <a:lstStyle/>
                    <a:p>
                      <a:pPr algn="ctr">
                        <a:lnSpc>
                          <a:spcPct val="150000"/>
                        </a:lnSpc>
                      </a:pPr>
                      <a:r>
                        <a:rPr lang="it-IT" sz="1200" b="1">
                          <a:solidFill>
                            <a:schemeClr val="bg1"/>
                          </a:solidFill>
                          <a:latin typeface="Noto Sans" panose="020B0502040504020204" pitchFamily="34"/>
                          <a:ea typeface="Noto Sans" panose="020B0502040504020204" pitchFamily="34"/>
                          <a:cs typeface="Noto Sans" panose="020B0502040504020204" pitchFamily="34"/>
                        </a:rPr>
                        <a:t>G = 3, H = 1</a:t>
                      </a:r>
                      <a:endParaRPr lang="it-IT"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nchor="ctr">
                    <a:solidFill>
                      <a:schemeClr val="tx1">
                        <a:lumMod val="65000"/>
                        <a:lumOff val="35000"/>
                      </a:schemeClr>
                    </a:solidFill>
                  </a:tcPr>
                </a:tc>
                <a:tc>
                  <a:txBody>
                    <a:bodyPr/>
                    <a:lstStyle/>
                    <a:p>
                      <a:pPr algn="ctr"/>
                      <a:r>
                        <a:rPr lang="it-IT" sz="1100" dirty="0"/>
                        <a:t>0,35</a:t>
                      </a:r>
                    </a:p>
                  </a:txBody>
                  <a:tcPr anchor="ctr">
                    <a:solidFill>
                      <a:srgbClr val="F6F2F3"/>
                    </a:solidFill>
                  </a:tcPr>
                </a:tc>
                <a:tc>
                  <a:txBody>
                    <a:bodyPr/>
                    <a:lstStyle/>
                    <a:p>
                      <a:pPr algn="ctr"/>
                      <a:r>
                        <a:rPr lang="it-IT" sz="1100" dirty="0"/>
                        <a:t>0,42</a:t>
                      </a:r>
                    </a:p>
                  </a:txBody>
                  <a:tcPr anchor="ctr">
                    <a:solidFill>
                      <a:srgbClr val="F6F2F3"/>
                    </a:solidFill>
                  </a:tcPr>
                </a:tc>
                <a:tc>
                  <a:txBody>
                    <a:bodyPr/>
                    <a:lstStyle/>
                    <a:p>
                      <a:pPr algn="ctr"/>
                      <a:r>
                        <a:rPr lang="it-IT" sz="1100"/>
                        <a:t>0,26</a:t>
                      </a:r>
                    </a:p>
                  </a:txBody>
                  <a:tcPr anchor="ctr">
                    <a:solidFill>
                      <a:srgbClr val="F6F2F3"/>
                    </a:solidFill>
                  </a:tcPr>
                </a:tc>
                <a:tc>
                  <a:txBody>
                    <a:bodyPr/>
                    <a:lstStyle/>
                    <a:p>
                      <a:pPr algn="ctr"/>
                      <a:r>
                        <a:rPr lang="it-IT" sz="1100"/>
                        <a:t>0,26</a:t>
                      </a:r>
                    </a:p>
                  </a:txBody>
                  <a:tcPr anchor="ctr">
                    <a:solidFill>
                      <a:srgbClr val="F6F2F3"/>
                    </a:solidFill>
                  </a:tcPr>
                </a:tc>
                <a:tc>
                  <a:txBody>
                    <a:bodyPr/>
                    <a:lstStyle/>
                    <a:p>
                      <a:pPr algn="ctr"/>
                      <a:r>
                        <a:rPr lang="it-IT" sz="1100"/>
                        <a:t>0,52</a:t>
                      </a:r>
                    </a:p>
                  </a:txBody>
                  <a:tcPr anchor="ctr">
                    <a:solidFill>
                      <a:srgbClr val="F6F2F3"/>
                    </a:solidFill>
                  </a:tcPr>
                </a:tc>
                <a:tc>
                  <a:txBody>
                    <a:bodyPr/>
                    <a:lstStyle/>
                    <a:p>
                      <a:pPr algn="ctr"/>
                      <a:r>
                        <a:rPr lang="it-IT" sz="1100"/>
                        <a:t>0,27</a:t>
                      </a:r>
                    </a:p>
                  </a:txBody>
                  <a:tcPr anchor="ctr">
                    <a:solidFill>
                      <a:srgbClr val="F6F2F3"/>
                    </a:solidFill>
                  </a:tcPr>
                </a:tc>
                <a:tc>
                  <a:txBody>
                    <a:bodyPr/>
                    <a:lstStyle/>
                    <a:p>
                      <a:pPr algn="ctr"/>
                      <a:r>
                        <a:rPr lang="it-IT" sz="1100"/>
                        <a:t>6</a:t>
                      </a:r>
                    </a:p>
                  </a:txBody>
                  <a:tcPr anchor="ctr">
                    <a:solidFill>
                      <a:srgbClr val="F6F2F3"/>
                    </a:solidFill>
                  </a:tcPr>
                </a:tc>
                <a:tc>
                  <a:txBody>
                    <a:bodyPr/>
                    <a:lstStyle/>
                    <a:p>
                      <a:pPr algn="ctr"/>
                      <a:r>
                        <a:rPr lang="it-IT" sz="1100"/>
                        <a:t>120000</a:t>
                      </a:r>
                    </a:p>
                  </a:txBody>
                  <a:tcPr anchor="ctr">
                    <a:solidFill>
                      <a:srgbClr val="F6F2F3"/>
                    </a:solidFill>
                  </a:tcPr>
                </a:tc>
                <a:tc>
                  <a:txBody>
                    <a:bodyPr/>
                    <a:lstStyle/>
                    <a:p>
                      <a:pPr algn="ctr"/>
                      <a:r>
                        <a:rPr lang="it-IT" sz="1100"/>
                        <a:t>20000</a:t>
                      </a:r>
                    </a:p>
                  </a:txBody>
                  <a:tcPr anchor="ctr">
                    <a:solidFill>
                      <a:srgbClr val="F6F2F3"/>
                    </a:solidFill>
                  </a:tcPr>
                </a:tc>
                <a:tc>
                  <a:txBody>
                    <a:bodyPr/>
                    <a:lstStyle/>
                    <a:p>
                      <a:pPr algn="ctr"/>
                      <a:r>
                        <a:rPr lang="it-IT" sz="1100"/>
                        <a:t>8807</a:t>
                      </a:r>
                    </a:p>
                  </a:txBody>
                  <a:tcPr anchor="ctr">
                    <a:solidFill>
                      <a:srgbClr val="F6F2F3"/>
                    </a:solidFill>
                  </a:tcPr>
                </a:tc>
                <a:extLst>
                  <a:ext uri="{0D108BD9-81ED-4DB2-BD59-A6C34878D82A}">
                    <a16:rowId xmlns:a16="http://schemas.microsoft.com/office/drawing/2014/main" val="10002"/>
                  </a:ext>
                </a:extLst>
              </a:tr>
              <a:tr h="438766">
                <a:tc>
                  <a:txBody>
                    <a:bodyPr/>
                    <a:lstStyle/>
                    <a:p>
                      <a:pPr algn="ctr">
                        <a:lnSpc>
                          <a:spcPct val="150000"/>
                        </a:lnSpc>
                      </a:pPr>
                      <a:r>
                        <a:rPr lang="it-IT" sz="1200" b="1">
                          <a:solidFill>
                            <a:schemeClr val="bg1"/>
                          </a:solidFill>
                          <a:latin typeface="Noto Sans" panose="020B0502040504020204" pitchFamily="34"/>
                          <a:ea typeface="Noto Sans" panose="020B0502040504020204" pitchFamily="34"/>
                          <a:cs typeface="Noto Sans" panose="020B0502040504020204" pitchFamily="34"/>
                        </a:rPr>
                        <a:t>G = 3, H = 5</a:t>
                      </a:r>
                      <a:endParaRPr lang="it-IT" sz="1200" b="1" dirty="0">
                        <a:solidFill>
                          <a:schemeClr val="bg1"/>
                        </a:solidFill>
                        <a:latin typeface="Noto Sans" panose="020B0502040504020204" pitchFamily="34"/>
                        <a:ea typeface="Noto Sans" panose="020B0502040504020204" pitchFamily="34"/>
                        <a:cs typeface="Noto Sans" panose="020B0502040504020204" pitchFamily="34"/>
                      </a:endParaRPr>
                    </a:p>
                  </a:txBody>
                  <a:tcPr anchor="ctr">
                    <a:solidFill>
                      <a:schemeClr val="tx1">
                        <a:lumMod val="65000"/>
                        <a:lumOff val="35000"/>
                      </a:schemeClr>
                    </a:solidFill>
                  </a:tcPr>
                </a:tc>
                <a:tc>
                  <a:txBody>
                    <a:bodyPr/>
                    <a:lstStyle/>
                    <a:p>
                      <a:pPr algn="ctr"/>
                      <a:r>
                        <a:rPr lang="it-IT" sz="1100" dirty="0"/>
                        <a:t>0,30</a:t>
                      </a:r>
                    </a:p>
                  </a:txBody>
                  <a:tcPr anchor="ctr">
                    <a:solidFill>
                      <a:srgbClr val="F6F2F3"/>
                    </a:solidFill>
                  </a:tcPr>
                </a:tc>
                <a:tc>
                  <a:txBody>
                    <a:bodyPr/>
                    <a:lstStyle/>
                    <a:p>
                      <a:pPr algn="ctr"/>
                      <a:r>
                        <a:rPr lang="it-IT" sz="1100" dirty="0"/>
                        <a:t>0,33</a:t>
                      </a:r>
                    </a:p>
                  </a:txBody>
                  <a:tcPr anchor="ctr">
                    <a:solidFill>
                      <a:srgbClr val="F6F2F3"/>
                    </a:solidFill>
                  </a:tcPr>
                </a:tc>
                <a:tc>
                  <a:txBody>
                    <a:bodyPr/>
                    <a:lstStyle/>
                    <a:p>
                      <a:pPr algn="ctr"/>
                      <a:r>
                        <a:rPr lang="it-IT" sz="1100" dirty="0"/>
                        <a:t>5</a:t>
                      </a:r>
                    </a:p>
                  </a:txBody>
                  <a:tcPr anchor="ctr">
                    <a:solidFill>
                      <a:srgbClr val="F6F2F3"/>
                    </a:solidFill>
                  </a:tcPr>
                </a:tc>
                <a:tc>
                  <a:txBody>
                    <a:bodyPr/>
                    <a:lstStyle/>
                    <a:p>
                      <a:pPr algn="ctr"/>
                      <a:r>
                        <a:rPr lang="it-IT" sz="1100"/>
                        <a:t>4,67</a:t>
                      </a:r>
                    </a:p>
                  </a:txBody>
                  <a:tcPr anchor="ctr">
                    <a:solidFill>
                      <a:srgbClr val="F6F2F3"/>
                    </a:solidFill>
                  </a:tcPr>
                </a:tc>
                <a:tc>
                  <a:txBody>
                    <a:bodyPr/>
                    <a:lstStyle/>
                    <a:p>
                      <a:pPr algn="ctr"/>
                      <a:r>
                        <a:rPr lang="it-IT" sz="1100"/>
                        <a:t>0,26</a:t>
                      </a:r>
                    </a:p>
                  </a:txBody>
                  <a:tcPr anchor="ctr">
                    <a:solidFill>
                      <a:srgbClr val="F6F2F3"/>
                    </a:solidFill>
                  </a:tcPr>
                </a:tc>
                <a:tc>
                  <a:txBody>
                    <a:bodyPr/>
                    <a:lstStyle/>
                    <a:p>
                      <a:pPr algn="ctr"/>
                      <a:r>
                        <a:rPr lang="it-IT" sz="1100"/>
                        <a:t>0,27</a:t>
                      </a:r>
                    </a:p>
                  </a:txBody>
                  <a:tcPr anchor="ctr">
                    <a:solidFill>
                      <a:srgbClr val="F6F2F3"/>
                    </a:solidFill>
                  </a:tcPr>
                </a:tc>
                <a:tc>
                  <a:txBody>
                    <a:bodyPr/>
                    <a:lstStyle/>
                    <a:p>
                      <a:pPr algn="ctr"/>
                      <a:r>
                        <a:rPr lang="it-IT" sz="1100"/>
                        <a:t>96</a:t>
                      </a:r>
                    </a:p>
                  </a:txBody>
                  <a:tcPr anchor="ctr">
                    <a:solidFill>
                      <a:srgbClr val="F6F2F3"/>
                    </a:solidFill>
                  </a:tcPr>
                </a:tc>
                <a:tc>
                  <a:txBody>
                    <a:bodyPr/>
                    <a:lstStyle/>
                    <a:p>
                      <a:pPr algn="ctr"/>
                      <a:r>
                        <a:rPr lang="it-IT" sz="1100"/>
                        <a:t>120000</a:t>
                      </a:r>
                    </a:p>
                  </a:txBody>
                  <a:tcPr anchor="ctr">
                    <a:solidFill>
                      <a:srgbClr val="F6F2F3"/>
                    </a:solidFill>
                  </a:tcPr>
                </a:tc>
                <a:tc>
                  <a:txBody>
                    <a:bodyPr/>
                    <a:lstStyle/>
                    <a:p>
                      <a:pPr algn="ctr"/>
                      <a:r>
                        <a:rPr lang="it-IT" sz="1100"/>
                        <a:t>1250</a:t>
                      </a:r>
                    </a:p>
                  </a:txBody>
                  <a:tcPr anchor="ctr">
                    <a:solidFill>
                      <a:srgbClr val="F6F2F3"/>
                    </a:solidFill>
                  </a:tcPr>
                </a:tc>
                <a:tc>
                  <a:txBody>
                    <a:bodyPr/>
                    <a:lstStyle/>
                    <a:p>
                      <a:pPr algn="ctr"/>
                      <a:r>
                        <a:rPr lang="it-IT" sz="1100"/>
                        <a:t>2733</a:t>
                      </a:r>
                    </a:p>
                  </a:txBody>
                  <a:tcPr anchor="ctr">
                    <a:solidFill>
                      <a:srgbClr val="F6F2F3"/>
                    </a:solidFill>
                  </a:tcPr>
                </a:tc>
                <a:extLst>
                  <a:ext uri="{0D108BD9-81ED-4DB2-BD59-A6C34878D82A}">
                    <a16:rowId xmlns:a16="http://schemas.microsoft.com/office/drawing/2014/main" val="10003"/>
                  </a:ext>
                </a:extLst>
              </a:tr>
              <a:tr h="438766">
                <a:tc>
                  <a:txBody>
                    <a:bodyPr/>
                    <a:lstStyle/>
                    <a:p>
                      <a:pPr algn="ctr">
                        <a:lnSpc>
                          <a:spcPct val="150000"/>
                        </a:lnSpc>
                      </a:pPr>
                      <a:r>
                        <a:rPr lang="it-IT" sz="1200" b="1" dirty="0">
                          <a:solidFill>
                            <a:schemeClr val="bg1"/>
                          </a:solidFill>
                          <a:latin typeface="Noto Sans" panose="020B0502040504020204" pitchFamily="34"/>
                          <a:ea typeface="Noto Sans" panose="020B0502040504020204" pitchFamily="34"/>
                          <a:cs typeface="Noto Sans" panose="020B0502040504020204" pitchFamily="34"/>
                        </a:rPr>
                        <a:t>G = 3, H = 6</a:t>
                      </a:r>
                    </a:p>
                  </a:txBody>
                  <a:tcPr anchor="ctr">
                    <a:solidFill>
                      <a:schemeClr val="tx1">
                        <a:lumMod val="65000"/>
                        <a:lumOff val="35000"/>
                      </a:schemeClr>
                    </a:solidFill>
                  </a:tcPr>
                </a:tc>
                <a:tc>
                  <a:txBody>
                    <a:bodyPr/>
                    <a:lstStyle/>
                    <a:p>
                      <a:pPr algn="ctr"/>
                      <a:r>
                        <a:rPr lang="it-IT" sz="1100"/>
                        <a:t>0,28</a:t>
                      </a:r>
                    </a:p>
                  </a:txBody>
                  <a:tcPr anchor="ctr">
                    <a:solidFill>
                      <a:srgbClr val="F6F2F3"/>
                    </a:solidFill>
                  </a:tcPr>
                </a:tc>
                <a:tc>
                  <a:txBody>
                    <a:bodyPr/>
                    <a:lstStyle/>
                    <a:p>
                      <a:pPr algn="ctr"/>
                      <a:r>
                        <a:rPr lang="it-IT" sz="1100"/>
                        <a:t>0,32</a:t>
                      </a:r>
                    </a:p>
                  </a:txBody>
                  <a:tcPr anchor="ctr">
                    <a:solidFill>
                      <a:srgbClr val="F6F2F3"/>
                    </a:solidFill>
                  </a:tcPr>
                </a:tc>
                <a:tc>
                  <a:txBody>
                    <a:bodyPr/>
                    <a:lstStyle/>
                    <a:p>
                      <a:pPr algn="ctr"/>
                      <a:r>
                        <a:rPr lang="it-IT" sz="1100" dirty="0"/>
                        <a:t>8</a:t>
                      </a:r>
                    </a:p>
                  </a:txBody>
                  <a:tcPr anchor="ctr">
                    <a:solidFill>
                      <a:srgbClr val="F6F2F3"/>
                    </a:solidFill>
                  </a:tcPr>
                </a:tc>
                <a:tc>
                  <a:txBody>
                    <a:bodyPr/>
                    <a:lstStyle/>
                    <a:p>
                      <a:pPr algn="ctr"/>
                      <a:r>
                        <a:rPr lang="it-IT" sz="1100" dirty="0"/>
                        <a:t>8,2</a:t>
                      </a:r>
                    </a:p>
                  </a:txBody>
                  <a:tcPr anchor="ctr">
                    <a:solidFill>
                      <a:srgbClr val="F6F2F3"/>
                    </a:solidFill>
                  </a:tcPr>
                </a:tc>
                <a:tc>
                  <a:txBody>
                    <a:bodyPr/>
                    <a:lstStyle/>
                    <a:p>
                      <a:pPr algn="ctr"/>
                      <a:r>
                        <a:rPr lang="it-IT" sz="1100" dirty="0"/>
                        <a:t>0,3</a:t>
                      </a:r>
                    </a:p>
                  </a:txBody>
                  <a:tcPr anchor="ctr">
                    <a:solidFill>
                      <a:srgbClr val="F6F2F3"/>
                    </a:solidFill>
                  </a:tcPr>
                </a:tc>
                <a:tc>
                  <a:txBody>
                    <a:bodyPr/>
                    <a:lstStyle/>
                    <a:p>
                      <a:pPr algn="ctr"/>
                      <a:r>
                        <a:rPr lang="it-IT" sz="1100" dirty="0"/>
                        <a:t>0,25</a:t>
                      </a:r>
                    </a:p>
                  </a:txBody>
                  <a:tcPr anchor="ctr">
                    <a:solidFill>
                      <a:srgbClr val="F6F2F3"/>
                    </a:solidFill>
                  </a:tcPr>
                </a:tc>
                <a:tc>
                  <a:txBody>
                    <a:bodyPr/>
                    <a:lstStyle/>
                    <a:p>
                      <a:pPr algn="ctr"/>
                      <a:r>
                        <a:rPr lang="it-IT" sz="1100"/>
                        <a:t>192</a:t>
                      </a:r>
                    </a:p>
                  </a:txBody>
                  <a:tcPr anchor="ctr">
                    <a:solidFill>
                      <a:srgbClr val="F6F2F3"/>
                    </a:solidFill>
                  </a:tcPr>
                </a:tc>
                <a:tc>
                  <a:txBody>
                    <a:bodyPr/>
                    <a:lstStyle/>
                    <a:p>
                      <a:pPr algn="ctr"/>
                      <a:r>
                        <a:rPr lang="it-IT" sz="1100"/>
                        <a:t>120000</a:t>
                      </a:r>
                    </a:p>
                  </a:txBody>
                  <a:tcPr anchor="ctr">
                    <a:solidFill>
                      <a:srgbClr val="F6F2F3"/>
                    </a:solidFill>
                  </a:tcPr>
                </a:tc>
                <a:tc>
                  <a:txBody>
                    <a:bodyPr/>
                    <a:lstStyle/>
                    <a:p>
                      <a:pPr algn="ctr"/>
                      <a:r>
                        <a:rPr lang="it-IT" sz="1100"/>
                        <a:t>625</a:t>
                      </a:r>
                    </a:p>
                  </a:txBody>
                  <a:tcPr anchor="ctr">
                    <a:solidFill>
                      <a:srgbClr val="F6F2F3"/>
                    </a:solidFill>
                  </a:tcPr>
                </a:tc>
                <a:tc>
                  <a:txBody>
                    <a:bodyPr/>
                    <a:lstStyle/>
                    <a:p>
                      <a:pPr algn="ctr"/>
                      <a:r>
                        <a:rPr lang="it-IT" sz="1100"/>
                        <a:t>1502,5</a:t>
                      </a:r>
                    </a:p>
                  </a:txBody>
                  <a:tcPr anchor="ctr">
                    <a:solidFill>
                      <a:srgbClr val="F6F2F3"/>
                    </a:solidFill>
                  </a:tcPr>
                </a:tc>
                <a:extLst>
                  <a:ext uri="{0D108BD9-81ED-4DB2-BD59-A6C34878D82A}">
                    <a16:rowId xmlns:a16="http://schemas.microsoft.com/office/drawing/2014/main" val="10004"/>
                  </a:ext>
                </a:extLst>
              </a:tr>
              <a:tr h="591986">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it-IT" sz="1200" b="1">
                          <a:solidFill>
                            <a:schemeClr val="bg1"/>
                          </a:solidFill>
                          <a:latin typeface="Noto Sans" panose="020B0502040504020204" pitchFamily="34"/>
                          <a:ea typeface="Noto Sans" panose="020B0502040504020204" pitchFamily="34"/>
                          <a:cs typeface="Noto Sans" panose="020B0502040504020204" pitchFamily="34"/>
                        </a:rPr>
                        <a:t>G = 4, H = 4</a:t>
                      </a:r>
                    </a:p>
                  </a:txBody>
                  <a:tcPr anchor="ctr">
                    <a:solidFill>
                      <a:schemeClr val="tx1">
                        <a:lumMod val="65000"/>
                        <a:lumOff val="35000"/>
                      </a:schemeClr>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0,32</a:t>
                      </a:r>
                      <a:endParaRPr lang="en-US" sz="1100" kern="1200" dirty="0">
                        <a:solidFill>
                          <a:schemeClr val="dk1"/>
                        </a:solidFill>
                        <a:latin typeface="+mn-lt"/>
                        <a:ea typeface="+mn-ea"/>
                        <a:cs typeface="+mn-cs"/>
                      </a:endParaRPr>
                    </a:p>
                  </a:txBody>
                  <a:tcPr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0,39</a:t>
                      </a:r>
                      <a:endParaRPr lang="en-US" sz="1100" kern="1200" dirty="0">
                        <a:solidFill>
                          <a:schemeClr val="dk1"/>
                        </a:solidFill>
                        <a:latin typeface="+mn-lt"/>
                        <a:ea typeface="+mn-ea"/>
                        <a:cs typeface="+mn-cs"/>
                      </a:endParaRPr>
                    </a:p>
                  </a:txBody>
                  <a:tcPr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1,36</a:t>
                      </a:r>
                      <a:endParaRPr lang="en-US" sz="1100" kern="1200" dirty="0">
                        <a:solidFill>
                          <a:schemeClr val="dk1"/>
                        </a:solidFill>
                        <a:latin typeface="+mn-lt"/>
                        <a:ea typeface="+mn-ea"/>
                        <a:cs typeface="+mn-cs"/>
                      </a:endParaRPr>
                    </a:p>
                  </a:txBody>
                  <a:tcPr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1,37</a:t>
                      </a:r>
                      <a:endParaRPr lang="en-US" sz="1100" kern="1200" dirty="0">
                        <a:solidFill>
                          <a:schemeClr val="dk1"/>
                        </a:solidFill>
                        <a:latin typeface="+mn-lt"/>
                        <a:ea typeface="+mn-ea"/>
                        <a:cs typeface="+mn-cs"/>
                      </a:endParaRPr>
                    </a:p>
                  </a:txBody>
                  <a:tcPr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0,37</a:t>
                      </a:r>
                    </a:p>
                  </a:txBody>
                  <a:tcPr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0,32</a:t>
                      </a:r>
                    </a:p>
                  </a:txBody>
                  <a:tcPr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64</a:t>
                      </a:r>
                    </a:p>
                  </a:txBody>
                  <a:tcPr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160000</a:t>
                      </a:r>
                    </a:p>
                  </a:txBody>
                  <a:tcPr anchor="ctr">
                    <a:solidFill>
                      <a:srgbClr val="F6F2F3"/>
                    </a:solidFill>
                  </a:tcPr>
                </a:tc>
                <a:tc>
                  <a:txBody>
                    <a:bodyPr/>
                    <a:lstStyle/>
                    <a:p>
                      <a:pPr algn="ctr">
                        <a:lnSpc>
                          <a:spcPct val="150000"/>
                        </a:lnSpc>
                      </a:pPr>
                      <a:r>
                        <a:rPr lang="en-US" sz="1100" kern="1200">
                          <a:solidFill>
                            <a:schemeClr val="dk1"/>
                          </a:solidFill>
                          <a:latin typeface="+mn-lt"/>
                          <a:ea typeface="+mn-ea"/>
                          <a:cs typeface="+mn-cs"/>
                        </a:rPr>
                        <a:t>2500</a:t>
                      </a:r>
                      <a:endParaRPr lang="en-US" sz="1100" kern="1200" dirty="0">
                        <a:solidFill>
                          <a:schemeClr val="dk1"/>
                        </a:solidFill>
                        <a:latin typeface="+mn-lt"/>
                        <a:ea typeface="+mn-ea"/>
                        <a:cs typeface="+mn-cs"/>
                      </a:endParaRPr>
                    </a:p>
                  </a:txBody>
                  <a:tcPr anchor="ctr">
                    <a:solidFill>
                      <a:srgbClr val="F6F2F3"/>
                    </a:solidFill>
                  </a:tcPr>
                </a:tc>
                <a:tc>
                  <a:txBody>
                    <a:bodyPr/>
                    <a:lstStyle/>
                    <a:p>
                      <a:pPr algn="ctr">
                        <a:lnSpc>
                          <a:spcPct val="150000"/>
                        </a:lnSpc>
                      </a:pPr>
                      <a:r>
                        <a:rPr lang="en-US" sz="1100" kern="1200">
                          <a:solidFill>
                            <a:schemeClr val="dk1"/>
                          </a:solidFill>
                          <a:latin typeface="+mn-lt"/>
                          <a:ea typeface="+mn-ea"/>
                          <a:cs typeface="+mn-cs"/>
                        </a:rPr>
                        <a:t>3220,32</a:t>
                      </a:r>
                      <a:endParaRPr lang="en-US" sz="1100" kern="1200" dirty="0">
                        <a:solidFill>
                          <a:schemeClr val="dk1"/>
                        </a:solidFill>
                        <a:latin typeface="+mn-lt"/>
                        <a:ea typeface="+mn-ea"/>
                        <a:cs typeface="+mn-cs"/>
                      </a:endParaRPr>
                    </a:p>
                  </a:txBody>
                  <a:tcPr anchor="ctr">
                    <a:solidFill>
                      <a:srgbClr val="F6F2F3"/>
                    </a:solidFill>
                  </a:tcPr>
                </a:tc>
                <a:extLst>
                  <a:ext uri="{0D108BD9-81ED-4DB2-BD59-A6C34878D82A}">
                    <a16:rowId xmlns:a16="http://schemas.microsoft.com/office/drawing/2014/main" val="10005"/>
                  </a:ext>
                </a:extLst>
              </a:tr>
              <a:tr h="591986">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it-IT" sz="1200" b="1">
                          <a:solidFill>
                            <a:schemeClr val="bg1"/>
                          </a:solidFill>
                          <a:latin typeface="Noto Sans" panose="020B0502040504020204" pitchFamily="34"/>
                          <a:ea typeface="Noto Sans" panose="020B0502040504020204" pitchFamily="34"/>
                          <a:cs typeface="Noto Sans" panose="020B0502040504020204" pitchFamily="34"/>
                        </a:rPr>
                        <a:t>G = 5, H = 2</a:t>
                      </a:r>
                    </a:p>
                  </a:txBody>
                  <a:tcPr anchor="ctr">
                    <a:solidFill>
                      <a:schemeClr val="tx1">
                        <a:lumMod val="65000"/>
                        <a:lumOff val="35000"/>
                      </a:schemeClr>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0,36</a:t>
                      </a:r>
                      <a:endParaRPr lang="en-US" sz="1100" kern="1200" dirty="0">
                        <a:solidFill>
                          <a:schemeClr val="dk1"/>
                        </a:solidFill>
                        <a:latin typeface="+mn-lt"/>
                        <a:ea typeface="+mn-ea"/>
                        <a:cs typeface="+mn-cs"/>
                      </a:endParaRPr>
                    </a:p>
                  </a:txBody>
                  <a:tcPr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0,42</a:t>
                      </a:r>
                      <a:endParaRPr lang="en-US" sz="1100" kern="1200" dirty="0">
                        <a:solidFill>
                          <a:schemeClr val="dk1"/>
                        </a:solidFill>
                        <a:latin typeface="+mn-lt"/>
                        <a:ea typeface="+mn-ea"/>
                        <a:cs typeface="+mn-cs"/>
                      </a:endParaRPr>
                    </a:p>
                  </a:txBody>
                  <a:tcPr anchor="ctr">
                    <a:solidFill>
                      <a:srgbClr val="F6F2F3"/>
                    </a:solidFill>
                  </a:tcPr>
                </a:tc>
                <a:tc>
                  <a:txBody>
                    <a:bodyPr/>
                    <a:lstStyle/>
                    <a:p>
                      <a:pPr algn="ctr"/>
                      <a:r>
                        <a:rPr lang="it-IT" sz="1100" kern="1200">
                          <a:solidFill>
                            <a:schemeClr val="dk1"/>
                          </a:solidFill>
                          <a:latin typeface="+mn-lt"/>
                          <a:ea typeface="+mn-ea"/>
                          <a:cs typeface="+mn-cs"/>
                        </a:rPr>
                        <a:t>0,31</a:t>
                      </a:r>
                    </a:p>
                  </a:txBody>
                  <a:tcPr anchor="ctr">
                    <a:solidFill>
                      <a:srgbClr val="F6F2F3"/>
                    </a:solidFill>
                  </a:tcPr>
                </a:tc>
                <a:tc>
                  <a:txBody>
                    <a:bodyPr/>
                    <a:lstStyle/>
                    <a:p>
                      <a:pPr algn="ctr"/>
                      <a:r>
                        <a:rPr lang="it-IT" sz="1100" kern="1200">
                          <a:solidFill>
                            <a:schemeClr val="dk1"/>
                          </a:solidFill>
                          <a:latin typeface="+mn-lt"/>
                          <a:ea typeface="+mn-ea"/>
                          <a:cs typeface="+mn-cs"/>
                        </a:rPr>
                        <a:t>0,31</a:t>
                      </a:r>
                    </a:p>
                  </a:txBody>
                  <a:tcPr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0,35</a:t>
                      </a:r>
                      <a:endParaRPr lang="en-US" sz="1100" kern="1200" dirty="0">
                        <a:solidFill>
                          <a:schemeClr val="dk1"/>
                        </a:solidFill>
                        <a:latin typeface="+mn-lt"/>
                        <a:ea typeface="+mn-ea"/>
                        <a:cs typeface="+mn-cs"/>
                      </a:endParaRPr>
                    </a:p>
                  </a:txBody>
                  <a:tcPr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0,36</a:t>
                      </a:r>
                      <a:endParaRPr lang="en-US" sz="1100" kern="1200" dirty="0">
                        <a:solidFill>
                          <a:schemeClr val="dk1"/>
                        </a:solidFill>
                        <a:latin typeface="+mn-lt"/>
                        <a:ea typeface="+mn-ea"/>
                        <a:cs typeface="+mn-cs"/>
                      </a:endParaRPr>
                    </a:p>
                  </a:txBody>
                  <a:tcPr anchor="ctr">
                    <a:solidFill>
                      <a:srgbClr val="F6F2F3"/>
                    </a:solidFill>
                  </a:tcPr>
                </a:tc>
                <a:tc>
                  <a:txBody>
                    <a:bodyPr/>
                    <a:lstStyle/>
                    <a:p>
                      <a:pPr algn="ctr">
                        <a:lnSpc>
                          <a:spcPct val="150000"/>
                        </a:lnSpc>
                      </a:pPr>
                      <a:r>
                        <a:rPr lang="en-US" sz="1100" kern="1200">
                          <a:solidFill>
                            <a:schemeClr val="dk1"/>
                          </a:solidFill>
                          <a:latin typeface="+mn-lt"/>
                          <a:ea typeface="+mn-ea"/>
                          <a:cs typeface="+mn-cs"/>
                        </a:rPr>
                        <a:t>20</a:t>
                      </a:r>
                      <a:endParaRPr lang="en-US" sz="1100" kern="1200" dirty="0">
                        <a:solidFill>
                          <a:schemeClr val="dk1"/>
                        </a:solidFill>
                        <a:latin typeface="+mn-lt"/>
                        <a:ea typeface="+mn-ea"/>
                        <a:cs typeface="+mn-cs"/>
                      </a:endParaRPr>
                    </a:p>
                  </a:txBody>
                  <a:tcPr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200000</a:t>
                      </a:r>
                    </a:p>
                  </a:txBody>
                  <a:tcPr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10000</a:t>
                      </a:r>
                    </a:p>
                  </a:txBody>
                  <a:tcPr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8618,35</a:t>
                      </a:r>
                    </a:p>
                  </a:txBody>
                  <a:tcPr anchor="ctr">
                    <a:solidFill>
                      <a:srgbClr val="F6F2F3"/>
                    </a:solidFill>
                  </a:tcPr>
                </a:tc>
                <a:extLst>
                  <a:ext uri="{0D108BD9-81ED-4DB2-BD59-A6C34878D82A}">
                    <a16:rowId xmlns:a16="http://schemas.microsoft.com/office/drawing/2014/main" val="10006"/>
                  </a:ext>
                </a:extLst>
              </a:tr>
              <a:tr h="591986">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it-IT" sz="1200" b="1">
                          <a:solidFill>
                            <a:schemeClr val="bg1"/>
                          </a:solidFill>
                          <a:latin typeface="Noto Sans" panose="020B0502040504020204" pitchFamily="34"/>
                          <a:ea typeface="Noto Sans" panose="020B0502040504020204" pitchFamily="34"/>
                          <a:cs typeface="Noto Sans" panose="020B0502040504020204" pitchFamily="34"/>
                        </a:rPr>
                        <a:t>G = 5, H = 5</a:t>
                      </a:r>
                    </a:p>
                  </a:txBody>
                  <a:tcPr anchor="ctr">
                    <a:solidFill>
                      <a:schemeClr val="tx1">
                        <a:lumMod val="65000"/>
                        <a:lumOff val="35000"/>
                      </a:schemeClr>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0,31</a:t>
                      </a:r>
                      <a:endParaRPr lang="en-US" sz="1100" kern="1200" dirty="0">
                        <a:solidFill>
                          <a:schemeClr val="dk1"/>
                        </a:solidFill>
                        <a:latin typeface="+mn-lt"/>
                        <a:ea typeface="+mn-ea"/>
                        <a:cs typeface="+mn-cs"/>
                      </a:endParaRPr>
                    </a:p>
                  </a:txBody>
                  <a:tcPr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0,39</a:t>
                      </a:r>
                      <a:endParaRPr lang="en-US" sz="1100" kern="1200" dirty="0">
                        <a:solidFill>
                          <a:schemeClr val="dk1"/>
                        </a:solidFill>
                        <a:latin typeface="+mn-lt"/>
                        <a:ea typeface="+mn-ea"/>
                        <a:cs typeface="+mn-cs"/>
                      </a:endParaRPr>
                    </a:p>
                  </a:txBody>
                  <a:tcPr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2,23</a:t>
                      </a:r>
                      <a:endParaRPr lang="en-US" sz="1100" kern="1200" dirty="0">
                        <a:solidFill>
                          <a:schemeClr val="dk1"/>
                        </a:solidFill>
                        <a:latin typeface="+mn-lt"/>
                        <a:ea typeface="+mn-ea"/>
                        <a:cs typeface="+mn-cs"/>
                      </a:endParaRPr>
                    </a:p>
                  </a:txBody>
                  <a:tcPr anchor="ctr">
                    <a:solidFill>
                      <a:srgbClr val="F6F2F3"/>
                    </a:solidFill>
                  </a:tcPr>
                </a:tc>
                <a:tc>
                  <a:txBody>
                    <a:bodyPr/>
                    <a:lstStyle/>
                    <a:p>
                      <a:pPr marL="0" algn="ctr" defTabSz="914400" rtl="0" eaLnBrk="1" latinLnBrk="0" hangingPunct="1">
                        <a:lnSpc>
                          <a:spcPct val="150000"/>
                        </a:lnSpc>
                      </a:pPr>
                      <a:r>
                        <a:rPr lang="en-US" sz="1100" kern="1200">
                          <a:solidFill>
                            <a:schemeClr val="dk1"/>
                          </a:solidFill>
                          <a:latin typeface="+mn-lt"/>
                          <a:ea typeface="+mn-ea"/>
                          <a:cs typeface="+mn-cs"/>
                        </a:rPr>
                        <a:t>2,2</a:t>
                      </a:r>
                      <a:endParaRPr lang="en-US" sz="1100" kern="1200" dirty="0">
                        <a:solidFill>
                          <a:schemeClr val="dk1"/>
                        </a:solidFill>
                        <a:latin typeface="+mn-lt"/>
                        <a:ea typeface="+mn-ea"/>
                        <a:cs typeface="+mn-cs"/>
                      </a:endParaRPr>
                    </a:p>
                  </a:txBody>
                  <a:tcPr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0,29</a:t>
                      </a:r>
                    </a:p>
                  </a:txBody>
                  <a:tcPr anchor="ctr">
                    <a:solidFill>
                      <a:srgbClr val="F6F2F3"/>
                    </a:solidFill>
                  </a:tcPr>
                </a:tc>
                <a:tc>
                  <a:txBody>
                    <a:bodyPr/>
                    <a:lstStyle/>
                    <a:p>
                      <a:pPr algn="ctr">
                        <a:lnSpc>
                          <a:spcPct val="150000"/>
                        </a:lnSpc>
                      </a:pPr>
                      <a:r>
                        <a:rPr lang="en-US" sz="1100" kern="1200">
                          <a:solidFill>
                            <a:schemeClr val="dk1"/>
                          </a:solidFill>
                          <a:latin typeface="+mn-lt"/>
                          <a:ea typeface="+mn-ea"/>
                          <a:cs typeface="+mn-cs"/>
                        </a:rPr>
                        <a:t>0,26</a:t>
                      </a:r>
                      <a:endParaRPr lang="en-US" sz="1100" kern="1200" dirty="0">
                        <a:solidFill>
                          <a:schemeClr val="dk1"/>
                        </a:solidFill>
                        <a:latin typeface="+mn-lt"/>
                        <a:ea typeface="+mn-ea"/>
                        <a:cs typeface="+mn-cs"/>
                      </a:endParaRPr>
                    </a:p>
                  </a:txBody>
                  <a:tcPr anchor="ctr">
                    <a:solidFill>
                      <a:srgbClr val="F6F2F3"/>
                    </a:solidFill>
                  </a:tcPr>
                </a:tc>
                <a:tc>
                  <a:txBody>
                    <a:bodyPr/>
                    <a:lstStyle/>
                    <a:p>
                      <a:pPr algn="ctr">
                        <a:lnSpc>
                          <a:spcPct val="150000"/>
                        </a:lnSpc>
                      </a:pPr>
                      <a:r>
                        <a:rPr lang="en-US" sz="1100" kern="1200">
                          <a:solidFill>
                            <a:schemeClr val="dk1"/>
                          </a:solidFill>
                          <a:latin typeface="+mn-lt"/>
                          <a:ea typeface="+mn-ea"/>
                          <a:cs typeface="+mn-cs"/>
                        </a:rPr>
                        <a:t>160</a:t>
                      </a:r>
                      <a:endParaRPr lang="en-US" sz="1100" kern="1200" dirty="0">
                        <a:solidFill>
                          <a:schemeClr val="dk1"/>
                        </a:solidFill>
                        <a:latin typeface="+mn-lt"/>
                        <a:ea typeface="+mn-ea"/>
                        <a:cs typeface="+mn-cs"/>
                      </a:endParaRPr>
                    </a:p>
                  </a:txBody>
                  <a:tcPr anchor="ctr">
                    <a:solidFill>
                      <a:srgbClr val="F6F2F3"/>
                    </a:solidFill>
                  </a:tcPr>
                </a:tc>
                <a:tc>
                  <a:txBody>
                    <a:bodyPr/>
                    <a:lstStyle/>
                    <a:p>
                      <a:pPr algn="ctr">
                        <a:lnSpc>
                          <a:spcPct val="150000"/>
                        </a:lnSpc>
                      </a:pPr>
                      <a:r>
                        <a:rPr lang="en-US" sz="1100" kern="1200">
                          <a:solidFill>
                            <a:schemeClr val="dk1"/>
                          </a:solidFill>
                          <a:latin typeface="+mn-lt"/>
                          <a:ea typeface="+mn-ea"/>
                          <a:cs typeface="+mn-cs"/>
                        </a:rPr>
                        <a:t>200000</a:t>
                      </a:r>
                      <a:endParaRPr lang="en-US" sz="1100" kern="1200" dirty="0">
                        <a:solidFill>
                          <a:schemeClr val="dk1"/>
                        </a:solidFill>
                        <a:latin typeface="+mn-lt"/>
                        <a:ea typeface="+mn-ea"/>
                        <a:cs typeface="+mn-cs"/>
                      </a:endParaRPr>
                    </a:p>
                  </a:txBody>
                  <a:tcPr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1250</a:t>
                      </a:r>
                    </a:p>
                  </a:txBody>
                  <a:tcPr anchor="ctr">
                    <a:solidFill>
                      <a:srgbClr val="F6F2F3"/>
                    </a:solidFill>
                  </a:tcPr>
                </a:tc>
                <a:tc>
                  <a:txBody>
                    <a:bodyPr/>
                    <a:lstStyle/>
                    <a:p>
                      <a:pPr algn="ctr">
                        <a:lnSpc>
                          <a:spcPct val="150000"/>
                        </a:lnSpc>
                      </a:pPr>
                      <a:r>
                        <a:rPr lang="en-US" sz="1100" kern="1200" dirty="0">
                          <a:solidFill>
                            <a:schemeClr val="dk1"/>
                          </a:solidFill>
                          <a:latin typeface="+mn-lt"/>
                          <a:ea typeface="+mn-ea"/>
                          <a:cs typeface="+mn-cs"/>
                        </a:rPr>
                        <a:t>2347</a:t>
                      </a:r>
                    </a:p>
                  </a:txBody>
                  <a:tcPr anchor="ctr">
                    <a:solidFill>
                      <a:srgbClr val="F6F2F3"/>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85360461"/>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ED1A61-41DE-4CD9-A06C-395B6D7122D7}"/>
              </a:ext>
            </a:extLst>
          </p:cNvPr>
          <p:cNvSpPr>
            <a:spLocks noGrp="1"/>
          </p:cNvSpPr>
          <p:nvPr>
            <p:ph type="ctrTitle"/>
          </p:nvPr>
        </p:nvSpPr>
        <p:spPr/>
        <p:txBody>
          <a:bodyPr/>
          <a:lstStyle/>
          <a:p>
            <a:r>
              <a:rPr lang="es-419" dirty="0"/>
              <a:t>PCA - </a:t>
            </a:r>
            <a:r>
              <a:rPr lang="it-IT" dirty="0" err="1"/>
              <a:t>Principal</a:t>
            </a:r>
            <a:r>
              <a:rPr lang="it-IT" dirty="0"/>
              <a:t> Component Analysis </a:t>
            </a:r>
            <a:endParaRPr lang="en-CA" dirty="0"/>
          </a:p>
        </p:txBody>
      </p:sp>
      <p:sp>
        <p:nvSpPr>
          <p:cNvPr id="3" name="Segnaposto testo 2">
            <a:extLst>
              <a:ext uri="{FF2B5EF4-FFF2-40B4-BE49-F238E27FC236}">
                <a16:creationId xmlns:a16="http://schemas.microsoft.com/office/drawing/2014/main" id="{15A782BD-429B-41E4-B8C4-EFEE90C65D8B}"/>
              </a:ext>
            </a:extLst>
          </p:cNvPr>
          <p:cNvSpPr>
            <a:spLocks noGrp="1"/>
          </p:cNvSpPr>
          <p:nvPr>
            <p:ph type="body" idx="1"/>
          </p:nvPr>
        </p:nvSpPr>
        <p:spPr>
          <a:xfrm>
            <a:off x="939525" y="1476375"/>
            <a:ext cx="3340813" cy="3048000"/>
          </a:xfrm>
        </p:spPr>
        <p:txBody>
          <a:bodyPr/>
          <a:lstStyle/>
          <a:p>
            <a:r>
              <a:rPr lang="es-419" dirty="0"/>
              <a:t>Is a standart techniche </a:t>
            </a:r>
            <a:r>
              <a:rPr lang="en-CA" dirty="0"/>
              <a:t>in the field of signal processing for data compression.</a:t>
            </a:r>
          </a:p>
          <a:p>
            <a:endParaRPr lang="en-CA" dirty="0"/>
          </a:p>
          <a:p>
            <a:r>
              <a:rPr lang="en-CA" dirty="0"/>
              <a:t>Is a linear dimensionality reduction using Singular Value Decomposition of the data to project it to a lower dimensional space. </a:t>
            </a:r>
          </a:p>
          <a:p>
            <a:r>
              <a:rPr lang="en-CA" dirty="0"/>
              <a:t>We try it !</a:t>
            </a:r>
          </a:p>
        </p:txBody>
      </p:sp>
      <p:pic>
        <p:nvPicPr>
          <p:cNvPr id="24578" name="Picture 2">
            <a:extLst>
              <a:ext uri="{FF2B5EF4-FFF2-40B4-BE49-F238E27FC236}">
                <a16:creationId xmlns:a16="http://schemas.microsoft.com/office/drawing/2014/main" id="{A435AD26-8F03-4CB0-8112-7D537B8C0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3173" y="1318275"/>
            <a:ext cx="4358673" cy="362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45316"/>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C0ED86-D5BB-4747-89D5-46EC21F0C5FF}"/>
              </a:ext>
            </a:extLst>
          </p:cNvPr>
          <p:cNvSpPr>
            <a:spLocks noGrp="1"/>
          </p:cNvSpPr>
          <p:nvPr>
            <p:ph type="ctrTitle"/>
          </p:nvPr>
        </p:nvSpPr>
        <p:spPr/>
        <p:txBody>
          <a:bodyPr/>
          <a:lstStyle/>
          <a:p>
            <a:r>
              <a:rPr lang="en-CA" dirty="0"/>
              <a:t>Accuracy and mAP analysis class by class</a:t>
            </a:r>
          </a:p>
        </p:txBody>
      </p:sp>
      <p:grpSp>
        <p:nvGrpSpPr>
          <p:cNvPr id="4" name="Google Shape;993;p34">
            <a:extLst>
              <a:ext uri="{FF2B5EF4-FFF2-40B4-BE49-F238E27FC236}">
                <a16:creationId xmlns:a16="http://schemas.microsoft.com/office/drawing/2014/main" id="{740432A3-7265-4222-AEDA-B51EC74ADEA9}"/>
              </a:ext>
            </a:extLst>
          </p:cNvPr>
          <p:cNvGrpSpPr/>
          <p:nvPr/>
        </p:nvGrpSpPr>
        <p:grpSpPr>
          <a:xfrm>
            <a:off x="3978429" y="2998087"/>
            <a:ext cx="2551910" cy="629506"/>
            <a:chOff x="3978429" y="2998087"/>
            <a:chExt cx="2551910" cy="629506"/>
          </a:xfrm>
        </p:grpSpPr>
        <p:sp>
          <p:nvSpPr>
            <p:cNvPr id="5" name="Google Shape;994;p34">
              <a:extLst>
                <a:ext uri="{FF2B5EF4-FFF2-40B4-BE49-F238E27FC236}">
                  <a16:creationId xmlns:a16="http://schemas.microsoft.com/office/drawing/2014/main" id="{8F3F4F8C-CA22-4FEF-9BD1-007B315E9DD0}"/>
                </a:ext>
              </a:extLst>
            </p:cNvPr>
            <p:cNvSpPr/>
            <p:nvPr/>
          </p:nvSpPr>
          <p:spPr>
            <a:xfrm>
              <a:off x="4042866" y="3130725"/>
              <a:ext cx="464100" cy="464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95;p34">
              <a:extLst>
                <a:ext uri="{FF2B5EF4-FFF2-40B4-BE49-F238E27FC236}">
                  <a16:creationId xmlns:a16="http://schemas.microsoft.com/office/drawing/2014/main" id="{DC74F12D-2C21-4D15-8544-99F93AFF246A}"/>
                </a:ext>
              </a:extLst>
            </p:cNvPr>
            <p:cNvGrpSpPr/>
            <p:nvPr/>
          </p:nvGrpSpPr>
          <p:grpSpPr>
            <a:xfrm>
              <a:off x="3978429" y="2998087"/>
              <a:ext cx="2551910" cy="629506"/>
              <a:chOff x="34100" y="1847300"/>
              <a:chExt cx="8464047" cy="2009275"/>
            </a:xfrm>
          </p:grpSpPr>
          <p:sp>
            <p:nvSpPr>
              <p:cNvPr id="7" name="Google Shape;996;p34">
                <a:extLst>
                  <a:ext uri="{FF2B5EF4-FFF2-40B4-BE49-F238E27FC236}">
                    <a16:creationId xmlns:a16="http://schemas.microsoft.com/office/drawing/2014/main" id="{B850BF9D-EEA9-4267-833B-78985F6D2B6E}"/>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7;p34">
                <a:extLst>
                  <a:ext uri="{FF2B5EF4-FFF2-40B4-BE49-F238E27FC236}">
                    <a16:creationId xmlns:a16="http://schemas.microsoft.com/office/drawing/2014/main" id="{DE18D67F-0212-4EE8-A48A-FF0F7C83C7F4}"/>
                  </a:ext>
                </a:extLst>
              </p:cNvPr>
              <p:cNvSpPr/>
              <p:nvPr/>
            </p:nvSpPr>
            <p:spPr>
              <a:xfrm>
                <a:off x="1964923" y="1847300"/>
                <a:ext cx="6533224"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999;p34">
            <a:extLst>
              <a:ext uri="{FF2B5EF4-FFF2-40B4-BE49-F238E27FC236}">
                <a16:creationId xmlns:a16="http://schemas.microsoft.com/office/drawing/2014/main" id="{88C90B99-71D2-4788-A838-308E85C9727D}"/>
              </a:ext>
            </a:extLst>
          </p:cNvPr>
          <p:cNvGrpSpPr/>
          <p:nvPr/>
        </p:nvGrpSpPr>
        <p:grpSpPr>
          <a:xfrm>
            <a:off x="1753629" y="1586637"/>
            <a:ext cx="3046730" cy="629506"/>
            <a:chOff x="1753629" y="1586637"/>
            <a:chExt cx="3046730" cy="629506"/>
          </a:xfrm>
        </p:grpSpPr>
        <p:sp>
          <p:nvSpPr>
            <p:cNvPr id="10" name="Google Shape;1000;p34">
              <a:extLst>
                <a:ext uri="{FF2B5EF4-FFF2-40B4-BE49-F238E27FC236}">
                  <a16:creationId xmlns:a16="http://schemas.microsoft.com/office/drawing/2014/main" id="{57B85F8D-B31A-4C4F-8A58-8BCB1854D29E}"/>
                </a:ext>
              </a:extLst>
            </p:cNvPr>
            <p:cNvSpPr/>
            <p:nvPr/>
          </p:nvSpPr>
          <p:spPr>
            <a:xfrm>
              <a:off x="1818066" y="1704325"/>
              <a:ext cx="464100" cy="46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001;p34">
              <a:extLst>
                <a:ext uri="{FF2B5EF4-FFF2-40B4-BE49-F238E27FC236}">
                  <a16:creationId xmlns:a16="http://schemas.microsoft.com/office/drawing/2014/main" id="{BCAB23B6-C457-413A-9130-D302952EE49E}"/>
                </a:ext>
              </a:extLst>
            </p:cNvPr>
            <p:cNvGrpSpPr/>
            <p:nvPr/>
          </p:nvGrpSpPr>
          <p:grpSpPr>
            <a:xfrm>
              <a:off x="1753629" y="1586637"/>
              <a:ext cx="3046730" cy="629506"/>
              <a:chOff x="34100" y="1847300"/>
              <a:chExt cx="10105240" cy="2009275"/>
            </a:xfrm>
          </p:grpSpPr>
          <p:sp>
            <p:nvSpPr>
              <p:cNvPr id="12" name="Google Shape;1002;p34">
                <a:extLst>
                  <a:ext uri="{FF2B5EF4-FFF2-40B4-BE49-F238E27FC236}">
                    <a16:creationId xmlns:a16="http://schemas.microsoft.com/office/drawing/2014/main" id="{F5A87D4F-EB22-4A00-A619-1ECDA29A2A68}"/>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3;p34">
                <a:extLst>
                  <a:ext uri="{FF2B5EF4-FFF2-40B4-BE49-F238E27FC236}">
                    <a16:creationId xmlns:a16="http://schemas.microsoft.com/office/drawing/2014/main" id="{86D8F171-440F-4649-8EB1-2FE66E62E4E0}"/>
                  </a:ext>
                </a:extLst>
              </p:cNvPr>
              <p:cNvSpPr/>
              <p:nvPr/>
            </p:nvSpPr>
            <p:spPr>
              <a:xfrm>
                <a:off x="2760236" y="1847300"/>
                <a:ext cx="7379104"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1004;p34">
            <a:extLst>
              <a:ext uri="{FF2B5EF4-FFF2-40B4-BE49-F238E27FC236}">
                <a16:creationId xmlns:a16="http://schemas.microsoft.com/office/drawing/2014/main" id="{3E6C7C80-390D-40FB-B7C3-B33EA93DE8E7}"/>
              </a:ext>
            </a:extLst>
          </p:cNvPr>
          <p:cNvSpPr txBox="1">
            <a:spLocks/>
          </p:cNvSpPr>
          <p:nvPr/>
        </p:nvSpPr>
        <p:spPr>
          <a:xfrm>
            <a:off x="2580556" y="1652097"/>
            <a:ext cx="2107268"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Comfortaa"/>
              <a:buNone/>
            </a:pPr>
            <a:r>
              <a:rPr lang="en-CA" sz="1000" dirty="0"/>
              <a:t>We create a set of query test class by class </a:t>
            </a:r>
          </a:p>
        </p:txBody>
      </p:sp>
      <p:grpSp>
        <p:nvGrpSpPr>
          <p:cNvPr id="15" name="Google Shape;1005;p34">
            <a:extLst>
              <a:ext uri="{FF2B5EF4-FFF2-40B4-BE49-F238E27FC236}">
                <a16:creationId xmlns:a16="http://schemas.microsoft.com/office/drawing/2014/main" id="{057EB9C8-E76C-46FD-B700-2290082CB7A4}"/>
              </a:ext>
            </a:extLst>
          </p:cNvPr>
          <p:cNvGrpSpPr/>
          <p:nvPr/>
        </p:nvGrpSpPr>
        <p:grpSpPr>
          <a:xfrm>
            <a:off x="2874406" y="2292362"/>
            <a:ext cx="2880235" cy="629506"/>
            <a:chOff x="2874405" y="2292362"/>
            <a:chExt cx="2224805" cy="629506"/>
          </a:xfrm>
        </p:grpSpPr>
        <p:sp>
          <p:nvSpPr>
            <p:cNvPr id="16" name="Google Shape;1006;p34">
              <a:extLst>
                <a:ext uri="{FF2B5EF4-FFF2-40B4-BE49-F238E27FC236}">
                  <a16:creationId xmlns:a16="http://schemas.microsoft.com/office/drawing/2014/main" id="{7B3A87F0-C0FB-43FD-81D3-970BBFD5F162}"/>
                </a:ext>
              </a:extLst>
            </p:cNvPr>
            <p:cNvSpPr/>
            <p:nvPr/>
          </p:nvSpPr>
          <p:spPr>
            <a:xfrm>
              <a:off x="2938841" y="2410050"/>
              <a:ext cx="387246" cy="46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007;p34">
              <a:extLst>
                <a:ext uri="{FF2B5EF4-FFF2-40B4-BE49-F238E27FC236}">
                  <a16:creationId xmlns:a16="http://schemas.microsoft.com/office/drawing/2014/main" id="{861F8CBF-D48D-4684-9ED7-1D05A089AD2A}"/>
                </a:ext>
              </a:extLst>
            </p:cNvPr>
            <p:cNvGrpSpPr/>
            <p:nvPr/>
          </p:nvGrpSpPr>
          <p:grpSpPr>
            <a:xfrm>
              <a:off x="2874405" y="2292362"/>
              <a:ext cx="2224805" cy="629506"/>
              <a:chOff x="34103" y="1847300"/>
              <a:chExt cx="7379122" cy="2009275"/>
            </a:xfrm>
          </p:grpSpPr>
          <p:sp>
            <p:nvSpPr>
              <p:cNvPr id="18" name="Google Shape;1008;p34">
                <a:extLst>
                  <a:ext uri="{FF2B5EF4-FFF2-40B4-BE49-F238E27FC236}">
                    <a16:creationId xmlns:a16="http://schemas.microsoft.com/office/drawing/2014/main" id="{26349835-C58B-4D1F-9D08-268746165D55}"/>
                  </a:ext>
                </a:extLst>
              </p:cNvPr>
              <p:cNvSpPr/>
              <p:nvPr/>
            </p:nvSpPr>
            <p:spPr>
              <a:xfrm>
                <a:off x="34103" y="2176601"/>
                <a:ext cx="1646640" cy="1602799"/>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9;p34">
                <a:extLst>
                  <a:ext uri="{FF2B5EF4-FFF2-40B4-BE49-F238E27FC236}">
                    <a16:creationId xmlns:a16="http://schemas.microsoft.com/office/drawing/2014/main" id="{D5D83067-3BB7-4EF4-B921-704AE0400D30}"/>
                  </a:ext>
                </a:extLst>
              </p:cNvPr>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1010;p34">
            <a:extLst>
              <a:ext uri="{FF2B5EF4-FFF2-40B4-BE49-F238E27FC236}">
                <a16:creationId xmlns:a16="http://schemas.microsoft.com/office/drawing/2014/main" id="{C7C131EF-E526-444A-B3D1-6F7235913F0B}"/>
              </a:ext>
            </a:extLst>
          </p:cNvPr>
          <p:cNvSpPr txBox="1">
            <a:spLocks/>
          </p:cNvSpPr>
          <p:nvPr/>
        </p:nvSpPr>
        <p:spPr>
          <a:xfrm>
            <a:off x="2895340" y="2446189"/>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a:t>02</a:t>
            </a:r>
          </a:p>
        </p:txBody>
      </p:sp>
      <p:sp>
        <p:nvSpPr>
          <p:cNvPr id="21" name="Google Shape;1011;p34">
            <a:extLst>
              <a:ext uri="{FF2B5EF4-FFF2-40B4-BE49-F238E27FC236}">
                <a16:creationId xmlns:a16="http://schemas.microsoft.com/office/drawing/2014/main" id="{4861A7AC-83E6-4CB3-B313-B140701EC26C}"/>
              </a:ext>
            </a:extLst>
          </p:cNvPr>
          <p:cNvSpPr txBox="1">
            <a:spLocks/>
          </p:cNvSpPr>
          <p:nvPr/>
        </p:nvSpPr>
        <p:spPr>
          <a:xfrm>
            <a:off x="3578945" y="2379541"/>
            <a:ext cx="2224800"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buClr>
                <a:schemeClr val="dk1"/>
              </a:buClr>
              <a:buFont typeface="Arial"/>
              <a:buNone/>
            </a:pPr>
            <a:r>
              <a:rPr lang="en-CA" sz="1000" dirty="0">
                <a:solidFill>
                  <a:schemeClr val="dk1"/>
                </a:solidFill>
              </a:rPr>
              <a:t>For all the previous queries, we calculate the AP</a:t>
            </a:r>
          </a:p>
          <a:p>
            <a:pPr marL="0" indent="0" algn="ctr">
              <a:spcBef>
                <a:spcPts val="1600"/>
              </a:spcBef>
              <a:spcAft>
                <a:spcPts val="1600"/>
              </a:spcAft>
              <a:buFont typeface="Comfortaa"/>
              <a:buNone/>
            </a:pPr>
            <a:endParaRPr lang="en-CA" sz="1000" dirty="0"/>
          </a:p>
        </p:txBody>
      </p:sp>
      <p:sp>
        <p:nvSpPr>
          <p:cNvPr id="22" name="Google Shape;1012;p34">
            <a:extLst>
              <a:ext uri="{FF2B5EF4-FFF2-40B4-BE49-F238E27FC236}">
                <a16:creationId xmlns:a16="http://schemas.microsoft.com/office/drawing/2014/main" id="{57C14F52-3486-4545-A3C0-958D2B0303CE}"/>
              </a:ext>
            </a:extLst>
          </p:cNvPr>
          <p:cNvSpPr txBox="1">
            <a:spLocks/>
          </p:cNvSpPr>
          <p:nvPr/>
        </p:nvSpPr>
        <p:spPr>
          <a:xfrm>
            <a:off x="3999365" y="3151914"/>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a:t>03</a:t>
            </a:r>
          </a:p>
        </p:txBody>
      </p:sp>
      <p:sp>
        <p:nvSpPr>
          <p:cNvPr id="23" name="Google Shape;1013;p34">
            <a:extLst>
              <a:ext uri="{FF2B5EF4-FFF2-40B4-BE49-F238E27FC236}">
                <a16:creationId xmlns:a16="http://schemas.microsoft.com/office/drawing/2014/main" id="{7118A32A-6217-462F-A1EC-BFE11C7C3391}"/>
              </a:ext>
            </a:extLst>
          </p:cNvPr>
          <p:cNvSpPr txBox="1">
            <a:spLocks/>
          </p:cNvSpPr>
          <p:nvPr/>
        </p:nvSpPr>
        <p:spPr>
          <a:xfrm>
            <a:off x="4633865" y="3063547"/>
            <a:ext cx="1841230"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buClr>
                <a:schemeClr val="dk1"/>
              </a:buClr>
              <a:buFont typeface="Arial"/>
              <a:buNone/>
            </a:pPr>
            <a:r>
              <a:rPr lang="en-CA" sz="1000" dirty="0">
                <a:solidFill>
                  <a:schemeClr val="dk1"/>
                </a:solidFill>
              </a:rPr>
              <a:t>mAP, min(AP), max(AP), std(AP), range(AP)</a:t>
            </a:r>
          </a:p>
          <a:p>
            <a:pPr marL="0" indent="0" algn="ctr">
              <a:spcBef>
                <a:spcPts val="1600"/>
              </a:spcBef>
              <a:spcAft>
                <a:spcPts val="1600"/>
              </a:spcAft>
              <a:buFont typeface="Comfortaa"/>
              <a:buNone/>
            </a:pPr>
            <a:endParaRPr lang="en-CA" sz="1000" dirty="0"/>
          </a:p>
        </p:txBody>
      </p:sp>
      <p:grpSp>
        <p:nvGrpSpPr>
          <p:cNvPr id="24" name="Google Shape;1014;p34">
            <a:extLst>
              <a:ext uri="{FF2B5EF4-FFF2-40B4-BE49-F238E27FC236}">
                <a16:creationId xmlns:a16="http://schemas.microsoft.com/office/drawing/2014/main" id="{C9C2F119-8E91-4DD3-8CC2-799B19366DEE}"/>
              </a:ext>
            </a:extLst>
          </p:cNvPr>
          <p:cNvGrpSpPr/>
          <p:nvPr/>
        </p:nvGrpSpPr>
        <p:grpSpPr>
          <a:xfrm>
            <a:off x="5099204" y="3703812"/>
            <a:ext cx="3130620" cy="629506"/>
            <a:chOff x="5099204" y="3703812"/>
            <a:chExt cx="3130620" cy="629506"/>
          </a:xfrm>
        </p:grpSpPr>
        <p:sp>
          <p:nvSpPr>
            <p:cNvPr id="25" name="Google Shape;1015;p34">
              <a:extLst>
                <a:ext uri="{FF2B5EF4-FFF2-40B4-BE49-F238E27FC236}">
                  <a16:creationId xmlns:a16="http://schemas.microsoft.com/office/drawing/2014/main" id="{8EDB369F-079C-4299-B6EA-525E102E7489}"/>
                </a:ext>
              </a:extLst>
            </p:cNvPr>
            <p:cNvSpPr/>
            <p:nvPr/>
          </p:nvSpPr>
          <p:spPr>
            <a:xfrm>
              <a:off x="5163641" y="3821500"/>
              <a:ext cx="464100" cy="46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016;p34">
              <a:extLst>
                <a:ext uri="{FF2B5EF4-FFF2-40B4-BE49-F238E27FC236}">
                  <a16:creationId xmlns:a16="http://schemas.microsoft.com/office/drawing/2014/main" id="{F96B0F9D-EDB8-4428-8D44-945CD27F0364}"/>
                </a:ext>
              </a:extLst>
            </p:cNvPr>
            <p:cNvGrpSpPr/>
            <p:nvPr/>
          </p:nvGrpSpPr>
          <p:grpSpPr>
            <a:xfrm>
              <a:off x="5099204" y="3703812"/>
              <a:ext cx="3130620" cy="629506"/>
              <a:chOff x="34100" y="1847300"/>
              <a:chExt cx="10383484" cy="2009275"/>
            </a:xfrm>
          </p:grpSpPr>
          <p:sp>
            <p:nvSpPr>
              <p:cNvPr id="27" name="Google Shape;1017;p34">
                <a:extLst>
                  <a:ext uri="{FF2B5EF4-FFF2-40B4-BE49-F238E27FC236}">
                    <a16:creationId xmlns:a16="http://schemas.microsoft.com/office/drawing/2014/main" id="{7C27C2F8-094D-4D78-A267-5DD87946B691}"/>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8;p34">
                <a:extLst>
                  <a:ext uri="{FF2B5EF4-FFF2-40B4-BE49-F238E27FC236}">
                    <a16:creationId xmlns:a16="http://schemas.microsoft.com/office/drawing/2014/main" id="{65E7203C-FED1-4CBA-A6D0-F561DE6E7C2E}"/>
                  </a:ext>
                </a:extLst>
              </p:cNvPr>
              <p:cNvSpPr/>
              <p:nvPr/>
            </p:nvSpPr>
            <p:spPr>
              <a:xfrm>
                <a:off x="1964923" y="1847300"/>
                <a:ext cx="8452661"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9" name="Google Shape;1019;p34">
            <a:extLst>
              <a:ext uri="{FF2B5EF4-FFF2-40B4-BE49-F238E27FC236}">
                <a16:creationId xmlns:a16="http://schemas.microsoft.com/office/drawing/2014/main" id="{23358BC3-D099-4266-A670-321AC9A9F0BA}"/>
              </a:ext>
            </a:extLst>
          </p:cNvPr>
          <p:cNvSpPr txBox="1">
            <a:spLocks/>
          </p:cNvSpPr>
          <p:nvPr/>
        </p:nvSpPr>
        <p:spPr>
          <a:xfrm>
            <a:off x="5120140" y="3857639"/>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a:t>04</a:t>
            </a:r>
          </a:p>
        </p:txBody>
      </p:sp>
      <p:sp>
        <p:nvSpPr>
          <p:cNvPr id="30" name="Google Shape;1020;p34">
            <a:extLst>
              <a:ext uri="{FF2B5EF4-FFF2-40B4-BE49-F238E27FC236}">
                <a16:creationId xmlns:a16="http://schemas.microsoft.com/office/drawing/2014/main" id="{784F5C9F-1BD8-43CF-8907-B90EB1A4CC64}"/>
              </a:ext>
            </a:extLst>
          </p:cNvPr>
          <p:cNvSpPr txBox="1">
            <a:spLocks/>
          </p:cNvSpPr>
          <p:nvPr/>
        </p:nvSpPr>
        <p:spPr>
          <a:xfrm>
            <a:off x="5754639" y="3769272"/>
            <a:ext cx="2213981"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buClr>
                <a:schemeClr val="dk1"/>
              </a:buClr>
              <a:buFont typeface="Arial"/>
              <a:buNone/>
            </a:pPr>
            <a:r>
              <a:rPr lang="en-CA" sz="1000" dirty="0">
                <a:solidFill>
                  <a:schemeClr val="dk1"/>
                </a:solidFill>
              </a:rPr>
              <a:t>Return the Worst Sketch result and Best Sketch result  </a:t>
            </a:r>
          </a:p>
          <a:p>
            <a:pPr marL="0" indent="0" algn="ctr">
              <a:spcBef>
                <a:spcPts val="1600"/>
              </a:spcBef>
              <a:spcAft>
                <a:spcPts val="1600"/>
              </a:spcAft>
              <a:buFont typeface="Comfortaa"/>
              <a:buNone/>
            </a:pPr>
            <a:endParaRPr lang="en-CA" sz="1000" dirty="0"/>
          </a:p>
        </p:txBody>
      </p:sp>
      <p:sp>
        <p:nvSpPr>
          <p:cNvPr id="31" name="Google Shape;1021;p34">
            <a:extLst>
              <a:ext uri="{FF2B5EF4-FFF2-40B4-BE49-F238E27FC236}">
                <a16:creationId xmlns:a16="http://schemas.microsoft.com/office/drawing/2014/main" id="{1963A143-1E2F-4845-82EA-1DA44251D10C}"/>
              </a:ext>
            </a:extLst>
          </p:cNvPr>
          <p:cNvSpPr/>
          <p:nvPr/>
        </p:nvSpPr>
        <p:spPr>
          <a:xfrm rot="-9161867" flipH="1">
            <a:off x="2096267" y="2540514"/>
            <a:ext cx="618421" cy="203169"/>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22;p34">
            <a:extLst>
              <a:ext uri="{FF2B5EF4-FFF2-40B4-BE49-F238E27FC236}">
                <a16:creationId xmlns:a16="http://schemas.microsoft.com/office/drawing/2014/main" id="{CDBB8B6A-F9DA-45A1-9FAD-4DECDE8B508A}"/>
              </a:ext>
            </a:extLst>
          </p:cNvPr>
          <p:cNvSpPr/>
          <p:nvPr/>
        </p:nvSpPr>
        <p:spPr>
          <a:xfrm rot="-9161867" flipH="1">
            <a:off x="3285392" y="3264014"/>
            <a:ext cx="618421" cy="203169"/>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3;p34">
            <a:extLst>
              <a:ext uri="{FF2B5EF4-FFF2-40B4-BE49-F238E27FC236}">
                <a16:creationId xmlns:a16="http://schemas.microsoft.com/office/drawing/2014/main" id="{FBF65F52-332E-4696-952F-EFD3AC063BF7}"/>
              </a:ext>
            </a:extLst>
          </p:cNvPr>
          <p:cNvSpPr/>
          <p:nvPr/>
        </p:nvSpPr>
        <p:spPr>
          <a:xfrm rot="-9161867" flipH="1">
            <a:off x="4406167" y="3999639"/>
            <a:ext cx="618421" cy="203169"/>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24;p34">
            <a:extLst>
              <a:ext uri="{FF2B5EF4-FFF2-40B4-BE49-F238E27FC236}">
                <a16:creationId xmlns:a16="http://schemas.microsoft.com/office/drawing/2014/main" id="{AD4E8867-CC7E-43FD-8902-C7B02C28C825}"/>
              </a:ext>
            </a:extLst>
          </p:cNvPr>
          <p:cNvSpPr txBox="1">
            <a:spLocks/>
          </p:cNvSpPr>
          <p:nvPr/>
        </p:nvSpPr>
        <p:spPr>
          <a:xfrm>
            <a:off x="1774565" y="1740464"/>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a:t>01</a:t>
            </a:r>
          </a:p>
        </p:txBody>
      </p:sp>
    </p:spTree>
    <p:extLst>
      <p:ext uri="{BB962C8B-B14F-4D97-AF65-F5344CB8AC3E}">
        <p14:creationId xmlns:p14="http://schemas.microsoft.com/office/powerpoint/2010/main" val="1133217811"/>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 name="Segnaposto testo 11">
                <a:extLst>
                  <a:ext uri="{FF2B5EF4-FFF2-40B4-BE49-F238E27FC236}">
                    <a16:creationId xmlns:a16="http://schemas.microsoft.com/office/drawing/2014/main" id="{133E0B25-85BB-4ADA-9318-29D7F7A676B4}"/>
                  </a:ext>
                </a:extLst>
              </p:cNvPr>
              <p:cNvSpPr txBox="1">
                <a:spLocks/>
              </p:cNvSpPr>
              <p:nvPr/>
            </p:nvSpPr>
            <p:spPr>
              <a:xfrm>
                <a:off x="615027" y="1194433"/>
                <a:ext cx="4134680" cy="3284601"/>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CA" sz="1000" dirty="0">
                    <a:latin typeface="Comfortaa"/>
                  </a:rPr>
                  <a:t>Precision and recall are two commonly used metric to judge the performance of a given classification model</a:t>
                </a:r>
                <a:r>
                  <a:rPr lang="en-CA" sz="1100" b="0" i="0" dirty="0">
                    <a:solidFill>
                      <a:srgbClr val="292929"/>
                    </a:solidFill>
                    <a:effectLst/>
                    <a:latin typeface="charter"/>
                  </a:rPr>
                  <a:t>.</a:t>
                </a:r>
              </a:p>
              <a:p>
                <a:pPr algn="just"/>
                <a:endParaRPr lang="en-CA" sz="1000" dirty="0">
                  <a:latin typeface="Comfortaa"/>
                </a:endParaRPr>
              </a:p>
              <a:p>
                <a:pPr algn="just"/>
                <a:endParaRPr lang="en-CA" sz="1000" dirty="0">
                  <a:latin typeface="Comfortaa"/>
                </a:endParaRPr>
              </a:p>
              <a:p>
                <a:pPr algn="just"/>
                <a:r>
                  <a:rPr lang="en-CA" sz="1000" dirty="0">
                    <a:latin typeface="Comfortaa"/>
                  </a:rPr>
                  <a:t>Precision </a:t>
                </a:r>
                <a:r>
                  <a:rPr lang="en-CA" sz="1000" dirty="0">
                    <a:solidFill>
                      <a:srgbClr val="0070C0"/>
                    </a:solidFill>
                    <a:latin typeface="Courier New" panose="02070309020205020404" pitchFamily="49" charset="0"/>
                    <a:cs typeface="Courier New" panose="02070309020205020404" pitchFamily="49" charset="0"/>
                  </a:rPr>
                  <a:t>= </a:t>
                </a:r>
                <a14:m>
                  <m:oMath xmlns:m="http://schemas.openxmlformats.org/officeDocument/2006/math">
                    <m:f>
                      <m:fPr>
                        <m:ctrlPr>
                          <a:rPr lang="en-CA" sz="1000" i="1">
                            <a:solidFill>
                              <a:srgbClr val="0070C0"/>
                            </a:solidFill>
                            <a:latin typeface="Cambria Math" panose="02040503050406030204" pitchFamily="18" charset="0"/>
                            <a:cs typeface="Courier New" panose="02070309020205020404" pitchFamily="49" charset="0"/>
                          </a:rPr>
                        </m:ctrlPr>
                      </m:fPr>
                      <m:num>
                        <m:r>
                          <a:rPr lang="it-IT" sz="1000">
                            <a:solidFill>
                              <a:srgbClr val="0070C0"/>
                            </a:solidFill>
                            <a:latin typeface="Cambria Math" panose="02040503050406030204" pitchFamily="18" charset="0"/>
                            <a:cs typeface="Courier New" panose="02070309020205020404" pitchFamily="49" charset="0"/>
                          </a:rPr>
                          <m:t>𝑇𝑃</m:t>
                        </m:r>
                      </m:num>
                      <m:den>
                        <m:r>
                          <a:rPr lang="it-IT" sz="1000">
                            <a:solidFill>
                              <a:srgbClr val="0070C0"/>
                            </a:solidFill>
                            <a:latin typeface="Cambria Math" panose="02040503050406030204" pitchFamily="18" charset="0"/>
                            <a:cs typeface="Courier New" panose="02070309020205020404" pitchFamily="49" charset="0"/>
                          </a:rPr>
                          <m:t>𝑇𝑃</m:t>
                        </m:r>
                        <m:r>
                          <a:rPr lang="it-IT" sz="1000">
                            <a:solidFill>
                              <a:srgbClr val="0070C0"/>
                            </a:solidFill>
                            <a:latin typeface="Cambria Math" panose="02040503050406030204" pitchFamily="18" charset="0"/>
                            <a:cs typeface="Courier New" panose="02070309020205020404" pitchFamily="49" charset="0"/>
                          </a:rPr>
                          <m:t>+</m:t>
                        </m:r>
                        <m:r>
                          <a:rPr lang="it-IT" sz="1000">
                            <a:solidFill>
                              <a:srgbClr val="0070C0"/>
                            </a:solidFill>
                            <a:latin typeface="Cambria Math" panose="02040503050406030204" pitchFamily="18" charset="0"/>
                            <a:cs typeface="Courier New" panose="02070309020205020404" pitchFamily="49" charset="0"/>
                          </a:rPr>
                          <m:t>𝐹𝑃</m:t>
                        </m:r>
                      </m:den>
                    </m:f>
                  </m:oMath>
                </a14:m>
                <a:r>
                  <a:rPr lang="pt-BR" sz="1000" dirty="0">
                    <a:solidFill>
                      <a:srgbClr val="0070C0"/>
                    </a:solidFill>
                    <a:latin typeface="Courier New" panose="02070309020205020404" pitchFamily="49" charset="0"/>
                    <a:cs typeface="Courier New" panose="02070309020205020404" pitchFamily="49" charset="0"/>
                  </a:rPr>
                  <a:t>   =</a:t>
                </a:r>
              </a:p>
              <a:p>
                <a:pPr algn="just"/>
                <a:endParaRPr lang="pt-BR" sz="1000" dirty="0">
                  <a:solidFill>
                    <a:srgbClr val="0070C0"/>
                  </a:solidFill>
                  <a:latin typeface="Courier New" panose="02070309020205020404" pitchFamily="49" charset="0"/>
                  <a:cs typeface="Courier New" panose="02070309020205020404" pitchFamily="49" charset="0"/>
                </a:endParaRPr>
              </a:p>
              <a:p>
                <a:pPr algn="just"/>
                <a:endParaRPr lang="pt-BR" sz="1000" dirty="0">
                  <a:solidFill>
                    <a:srgbClr val="0070C0"/>
                  </a:solidFill>
                  <a:latin typeface="Courier New" panose="02070309020205020404" pitchFamily="49" charset="0"/>
                  <a:cs typeface="Courier New" panose="02070309020205020404" pitchFamily="49" charset="0"/>
                </a:endParaRPr>
              </a:p>
              <a:p>
                <a:pPr algn="just"/>
                <a:endParaRPr lang="pt-BR" sz="1000" dirty="0">
                  <a:solidFill>
                    <a:srgbClr val="0070C0"/>
                  </a:solidFill>
                  <a:latin typeface="Courier New" panose="02070309020205020404" pitchFamily="49" charset="0"/>
                  <a:cs typeface="Courier New" panose="02070309020205020404" pitchFamily="49" charset="0"/>
                </a:endParaRPr>
              </a:p>
              <a:p>
                <a:pPr algn="just"/>
                <a:endParaRPr lang="pt-BR" sz="1000" dirty="0">
                  <a:solidFill>
                    <a:srgbClr val="0070C0"/>
                  </a:solidFill>
                  <a:latin typeface="Courier New" panose="02070309020205020404" pitchFamily="49" charset="0"/>
                  <a:cs typeface="Courier New" panose="02070309020205020404" pitchFamily="49" charset="0"/>
                </a:endParaRPr>
              </a:p>
              <a:p>
                <a:pPr algn="just"/>
                <a:r>
                  <a:rPr lang="en-CA" sz="1000" dirty="0">
                    <a:latin typeface="Comfortaa"/>
                  </a:rPr>
                  <a:t>Recall (TPR) </a:t>
                </a:r>
                <a:r>
                  <a:rPr lang="en-CA" sz="1000" dirty="0">
                    <a:solidFill>
                      <a:srgbClr val="0070C0"/>
                    </a:solidFill>
                    <a:latin typeface="Courier New" panose="02070309020205020404" pitchFamily="49" charset="0"/>
                    <a:cs typeface="Courier New" panose="02070309020205020404" pitchFamily="49" charset="0"/>
                  </a:rPr>
                  <a:t>= </a:t>
                </a:r>
                <a14:m>
                  <m:oMath xmlns:m="http://schemas.openxmlformats.org/officeDocument/2006/math">
                    <m:f>
                      <m:fPr>
                        <m:ctrlPr>
                          <a:rPr lang="pt-BR" sz="1000" i="1">
                            <a:solidFill>
                              <a:srgbClr val="0070C0"/>
                            </a:solidFill>
                            <a:latin typeface="Cambria Math" panose="02040503050406030204" pitchFamily="18" charset="0"/>
                            <a:cs typeface="Courier New" panose="02070309020205020404" pitchFamily="49" charset="0"/>
                            <a:sym typeface="Comfortaa"/>
                          </a:rPr>
                        </m:ctrlPr>
                      </m:fPr>
                      <m:num>
                        <m:r>
                          <m:rPr>
                            <m:sty m:val="p"/>
                          </m:rPr>
                          <a:rPr lang="it-IT" sz="1000">
                            <a:solidFill>
                              <a:srgbClr val="0070C0"/>
                            </a:solidFill>
                            <a:latin typeface="Cambria Math" panose="02040503050406030204" pitchFamily="18" charset="0"/>
                            <a:cs typeface="Courier New" panose="02070309020205020404" pitchFamily="49" charset="0"/>
                            <a:sym typeface="Comfortaa"/>
                          </a:rPr>
                          <m:t>TP</m:t>
                        </m:r>
                      </m:num>
                      <m:den>
                        <m:r>
                          <m:rPr>
                            <m:sty m:val="p"/>
                          </m:rPr>
                          <a:rPr lang="it-IT" sz="1000">
                            <a:solidFill>
                              <a:srgbClr val="0070C0"/>
                            </a:solidFill>
                            <a:latin typeface="Cambria Math" panose="02040503050406030204" pitchFamily="18" charset="0"/>
                            <a:cs typeface="Courier New" panose="02070309020205020404" pitchFamily="49" charset="0"/>
                            <a:sym typeface="Comfortaa"/>
                          </a:rPr>
                          <m:t>TP</m:t>
                        </m:r>
                        <m:r>
                          <a:rPr lang="it-IT" sz="1000">
                            <a:solidFill>
                              <a:srgbClr val="0070C0"/>
                            </a:solidFill>
                            <a:latin typeface="Cambria Math" panose="02040503050406030204" pitchFamily="18" charset="0"/>
                            <a:cs typeface="Courier New" panose="02070309020205020404" pitchFamily="49" charset="0"/>
                            <a:sym typeface="Comfortaa"/>
                          </a:rPr>
                          <m:t>+</m:t>
                        </m:r>
                        <m:r>
                          <m:rPr>
                            <m:sty m:val="p"/>
                          </m:rPr>
                          <a:rPr lang="it-IT" sz="1000">
                            <a:solidFill>
                              <a:srgbClr val="0070C0"/>
                            </a:solidFill>
                            <a:latin typeface="Cambria Math" panose="02040503050406030204" pitchFamily="18" charset="0"/>
                            <a:cs typeface="Courier New" panose="02070309020205020404" pitchFamily="49" charset="0"/>
                            <a:sym typeface="Comfortaa"/>
                          </a:rPr>
                          <m:t>FN</m:t>
                        </m:r>
                      </m:den>
                    </m:f>
                  </m:oMath>
                </a14:m>
                <a:r>
                  <a:rPr lang="en-CA" sz="1000" dirty="0">
                    <a:solidFill>
                      <a:srgbClr val="0070C0"/>
                    </a:solidFill>
                    <a:latin typeface="Courier New" panose="02070309020205020404" pitchFamily="49" charset="0"/>
                    <a:cs typeface="Courier New" panose="02070309020205020404" pitchFamily="49" charset="0"/>
                  </a:rPr>
                  <a:t>   = </a:t>
                </a:r>
              </a:p>
              <a:p>
                <a:pPr algn="just"/>
                <a:endParaRPr lang="en-CA" sz="1000" dirty="0">
                  <a:solidFill>
                    <a:srgbClr val="0070C0"/>
                  </a:solidFill>
                  <a:latin typeface="Courier New" panose="02070309020205020404" pitchFamily="49" charset="0"/>
                  <a:cs typeface="Courier New" panose="02070309020205020404" pitchFamily="49" charset="0"/>
                </a:endParaRPr>
              </a:p>
              <a:p>
                <a:pPr algn="just"/>
                <a:endParaRPr lang="en-CA" sz="1000" dirty="0">
                  <a:solidFill>
                    <a:srgbClr val="0070C0"/>
                  </a:solidFill>
                  <a:latin typeface="Courier New" panose="02070309020205020404" pitchFamily="49" charset="0"/>
                  <a:cs typeface="Courier New" panose="02070309020205020404" pitchFamily="49" charset="0"/>
                </a:endParaRPr>
              </a:p>
              <a:p>
                <a:pPr algn="just"/>
                <a:endParaRPr lang="en-CA" sz="1000" dirty="0">
                  <a:solidFill>
                    <a:srgbClr val="0070C0"/>
                  </a:solidFill>
                  <a:latin typeface="Courier New" panose="02070309020205020404" pitchFamily="49" charset="0"/>
                  <a:cs typeface="Courier New" panose="02070309020205020404" pitchFamily="49" charset="0"/>
                </a:endParaRPr>
              </a:p>
              <a:p>
                <a:pPr algn="just"/>
                <a:endParaRPr lang="en-CA" sz="1000" dirty="0">
                  <a:solidFill>
                    <a:srgbClr val="0070C0"/>
                  </a:solidFill>
                  <a:latin typeface="Courier New" panose="02070309020205020404" pitchFamily="49" charset="0"/>
                  <a:cs typeface="Courier New" panose="02070309020205020404" pitchFamily="49" charset="0"/>
                </a:endParaRPr>
              </a:p>
              <a:p>
                <a:pPr algn="just"/>
                <a:endParaRPr lang="en-CA" sz="1000" dirty="0">
                  <a:solidFill>
                    <a:srgbClr val="0070C0"/>
                  </a:solidFill>
                  <a:latin typeface="Courier New" panose="02070309020205020404" pitchFamily="49" charset="0"/>
                  <a:cs typeface="Courier New" panose="02070309020205020404" pitchFamily="49" charset="0"/>
                </a:endParaRPr>
              </a:p>
              <a:p>
                <a:pPr algn="just"/>
                <a:endParaRPr lang="en-CA" sz="1000" dirty="0">
                  <a:solidFill>
                    <a:srgbClr val="0070C0"/>
                  </a:solidFill>
                  <a:latin typeface="Courier New" panose="02070309020205020404" pitchFamily="49" charset="0"/>
                  <a:cs typeface="Courier New" panose="02070309020205020404" pitchFamily="49" charset="0"/>
                </a:endParaRPr>
              </a:p>
              <a:p>
                <a:pPr algn="just"/>
                <a:r>
                  <a:rPr lang="en-CA" sz="1000" dirty="0">
                    <a:solidFill>
                      <a:srgbClr val="0070C0"/>
                    </a:solidFill>
                    <a:latin typeface="Courier New" panose="02070309020205020404" pitchFamily="49" charset="0"/>
                    <a:cs typeface="Courier New" panose="02070309020205020404" pitchFamily="49" charset="0"/>
                  </a:rPr>
                  <a:t>	</a:t>
                </a:r>
                <a:endParaRPr lang="en-CA" sz="1000" dirty="0">
                  <a:latin typeface="Comfortaa"/>
                </a:endParaRPr>
              </a:p>
            </p:txBody>
          </p:sp>
        </mc:Choice>
        <mc:Fallback xmlns="">
          <p:sp>
            <p:nvSpPr>
              <p:cNvPr id="51" name="Segnaposto testo 11">
                <a:extLst>
                  <a:ext uri="{FF2B5EF4-FFF2-40B4-BE49-F238E27FC236}">
                    <a16:creationId xmlns:a16="http://schemas.microsoft.com/office/drawing/2014/main" id="{133E0B25-85BB-4ADA-9318-29D7F7A676B4}"/>
                  </a:ext>
                </a:extLst>
              </p:cNvPr>
              <p:cNvSpPr txBox="1">
                <a:spLocks noRot="1" noChangeAspect="1" noMove="1" noResize="1" noEditPoints="1" noAdjustHandles="1" noChangeArrowheads="1" noChangeShapeType="1" noTextEdit="1"/>
              </p:cNvSpPr>
              <p:nvPr/>
            </p:nvSpPr>
            <p:spPr>
              <a:xfrm>
                <a:off x="615027" y="1194433"/>
                <a:ext cx="4134680" cy="3284601"/>
              </a:xfrm>
              <a:prstGeom prst="rect">
                <a:avLst/>
              </a:prstGeom>
              <a:blipFill>
                <a:blip r:embed="rId3"/>
                <a:stretch>
                  <a:fillRect/>
                </a:stretch>
              </a:blipFill>
              <a:ln>
                <a:noFill/>
              </a:ln>
            </p:spPr>
            <p:txBody>
              <a:bodyPr/>
              <a:lstStyle/>
              <a:p>
                <a:r>
                  <a:rPr lang="en-CA">
                    <a:noFill/>
                  </a:rPr>
                  <a:t> </a:t>
                </a:r>
              </a:p>
            </p:txBody>
          </p:sp>
        </mc:Fallback>
      </mc:AlternateContent>
      <p:sp>
        <p:nvSpPr>
          <p:cNvPr id="12" name="Titolo 11">
            <a:extLst>
              <a:ext uri="{FF2B5EF4-FFF2-40B4-BE49-F238E27FC236}">
                <a16:creationId xmlns:a16="http://schemas.microsoft.com/office/drawing/2014/main" id="{3705FAA0-FC9F-42AA-9EEE-096C08ADC6E9}"/>
              </a:ext>
            </a:extLst>
          </p:cNvPr>
          <p:cNvSpPr>
            <a:spLocks noGrp="1"/>
          </p:cNvSpPr>
          <p:nvPr>
            <p:ph type="ctrTitle"/>
          </p:nvPr>
        </p:nvSpPr>
        <p:spPr>
          <a:xfrm>
            <a:off x="615026" y="234910"/>
            <a:ext cx="7873654" cy="732900"/>
          </a:xfrm>
        </p:spPr>
        <p:txBody>
          <a:bodyPr/>
          <a:lstStyle/>
          <a:p>
            <a:pPr algn="l"/>
            <a:r>
              <a:rPr lang="en-CA" dirty="0">
                <a:sym typeface="Arial"/>
              </a:rPr>
              <a:t>Recall</a:t>
            </a:r>
          </a:p>
        </p:txBody>
      </p:sp>
      <p:grpSp>
        <p:nvGrpSpPr>
          <p:cNvPr id="282" name="Gruppo 281">
            <a:extLst>
              <a:ext uri="{FF2B5EF4-FFF2-40B4-BE49-F238E27FC236}">
                <a16:creationId xmlns:a16="http://schemas.microsoft.com/office/drawing/2014/main" id="{3AFBCB83-0DBF-48FD-9B22-2104D9DF2289}"/>
              </a:ext>
            </a:extLst>
          </p:cNvPr>
          <p:cNvGrpSpPr/>
          <p:nvPr/>
        </p:nvGrpSpPr>
        <p:grpSpPr>
          <a:xfrm>
            <a:off x="2519532" y="2397265"/>
            <a:ext cx="401320" cy="737553"/>
            <a:chOff x="2519532" y="3204985"/>
            <a:chExt cx="401320" cy="737553"/>
          </a:xfrm>
        </p:grpSpPr>
        <p:grpSp>
          <p:nvGrpSpPr>
            <p:cNvPr id="79" name="Gruppo 78">
              <a:extLst>
                <a:ext uri="{FF2B5EF4-FFF2-40B4-BE49-F238E27FC236}">
                  <a16:creationId xmlns:a16="http://schemas.microsoft.com/office/drawing/2014/main" id="{02FB85CF-47B1-4FF7-8B9D-378B4D53260B}"/>
                </a:ext>
              </a:extLst>
            </p:cNvPr>
            <p:cNvGrpSpPr/>
            <p:nvPr/>
          </p:nvGrpSpPr>
          <p:grpSpPr>
            <a:xfrm>
              <a:off x="2519532" y="3204985"/>
              <a:ext cx="401320" cy="402308"/>
              <a:chOff x="2092960" y="2214173"/>
              <a:chExt cx="401320" cy="402308"/>
            </a:xfrm>
          </p:grpSpPr>
          <p:grpSp>
            <p:nvGrpSpPr>
              <p:cNvPr id="80" name="Gruppo 79">
                <a:extLst>
                  <a:ext uri="{FF2B5EF4-FFF2-40B4-BE49-F238E27FC236}">
                    <a16:creationId xmlns:a16="http://schemas.microsoft.com/office/drawing/2014/main" id="{B5D1C7EB-E1DA-48C7-9DD3-AAEAB56DF3D3}"/>
                  </a:ext>
                </a:extLst>
              </p:cNvPr>
              <p:cNvGrpSpPr/>
              <p:nvPr/>
            </p:nvGrpSpPr>
            <p:grpSpPr>
              <a:xfrm>
                <a:off x="2092960" y="2327910"/>
                <a:ext cx="401320" cy="288571"/>
                <a:chOff x="2092960" y="2327910"/>
                <a:chExt cx="401320" cy="288571"/>
              </a:xfrm>
            </p:grpSpPr>
            <p:sp>
              <p:nvSpPr>
                <p:cNvPr id="82" name="Ovale 81">
                  <a:extLst>
                    <a:ext uri="{FF2B5EF4-FFF2-40B4-BE49-F238E27FC236}">
                      <a16:creationId xmlns:a16="http://schemas.microsoft.com/office/drawing/2014/main" id="{FFEBD39C-F6AC-49C5-A60B-7F80328991B5}"/>
                    </a:ext>
                  </a:extLst>
                </p:cNvPr>
                <p:cNvSpPr/>
                <p:nvPr/>
              </p:nvSpPr>
              <p:spPr>
                <a:xfrm>
                  <a:off x="2159000" y="2327910"/>
                  <a:ext cx="233680" cy="2336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3" name="Connettore diritto 82">
                  <a:extLst>
                    <a:ext uri="{FF2B5EF4-FFF2-40B4-BE49-F238E27FC236}">
                      <a16:creationId xmlns:a16="http://schemas.microsoft.com/office/drawing/2014/main" id="{DB065B8E-77EC-40F7-85CD-D00BC8E9F5BD}"/>
                    </a:ext>
                  </a:extLst>
                </p:cNvPr>
                <p:cNvCxnSpPr>
                  <a:cxnSpLocks/>
                </p:cNvCxnSpPr>
                <p:nvPr/>
              </p:nvCxnSpPr>
              <p:spPr>
                <a:xfrm>
                  <a:off x="2092960" y="2616481"/>
                  <a:ext cx="401320" cy="0"/>
                </a:xfrm>
                <a:prstGeom prst="line">
                  <a:avLst/>
                </a:prstGeom>
                <a:ln>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grpSp>
          <p:sp>
            <p:nvSpPr>
              <p:cNvPr id="81" name="Rettangolo 80">
                <a:extLst>
                  <a:ext uri="{FF2B5EF4-FFF2-40B4-BE49-F238E27FC236}">
                    <a16:creationId xmlns:a16="http://schemas.microsoft.com/office/drawing/2014/main" id="{EBB155EA-6A62-4FF0-AB96-812FCE333E72}"/>
                  </a:ext>
                </a:extLst>
              </p:cNvPr>
              <p:cNvSpPr/>
              <p:nvPr/>
            </p:nvSpPr>
            <p:spPr>
              <a:xfrm>
                <a:off x="2293620" y="2214173"/>
                <a:ext cx="99060" cy="34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162" name="Gruppo 6161">
              <a:extLst>
                <a:ext uri="{FF2B5EF4-FFF2-40B4-BE49-F238E27FC236}">
                  <a16:creationId xmlns:a16="http://schemas.microsoft.com/office/drawing/2014/main" id="{CF071B23-C0BC-428C-8250-FC287D086FEA}"/>
                </a:ext>
              </a:extLst>
            </p:cNvPr>
            <p:cNvGrpSpPr/>
            <p:nvPr/>
          </p:nvGrpSpPr>
          <p:grpSpPr>
            <a:xfrm>
              <a:off x="2556362" y="3646662"/>
              <a:ext cx="262747" cy="295876"/>
              <a:chOff x="2179320" y="3632842"/>
              <a:chExt cx="262747" cy="295876"/>
            </a:xfrm>
          </p:grpSpPr>
          <p:sp>
            <p:nvSpPr>
              <p:cNvPr id="89" name="Rettangolo 88">
                <a:extLst>
                  <a:ext uri="{FF2B5EF4-FFF2-40B4-BE49-F238E27FC236}">
                    <a16:creationId xmlns:a16="http://schemas.microsoft.com/office/drawing/2014/main" id="{BCE6D2B4-F9CA-4B2A-B804-AF8C95116E3F}"/>
                  </a:ext>
                </a:extLst>
              </p:cNvPr>
              <p:cNvSpPr/>
              <p:nvPr/>
            </p:nvSpPr>
            <p:spPr>
              <a:xfrm>
                <a:off x="2179320" y="3632842"/>
                <a:ext cx="163686" cy="29587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4" name="Gruppo 83">
                <a:extLst>
                  <a:ext uri="{FF2B5EF4-FFF2-40B4-BE49-F238E27FC236}">
                    <a16:creationId xmlns:a16="http://schemas.microsoft.com/office/drawing/2014/main" id="{8C455AED-21B1-4142-B0BE-80AF74C4253F}"/>
                  </a:ext>
                </a:extLst>
              </p:cNvPr>
              <p:cNvGrpSpPr/>
              <p:nvPr/>
            </p:nvGrpSpPr>
            <p:grpSpPr>
              <a:xfrm>
                <a:off x="2208387" y="3655389"/>
                <a:ext cx="233680" cy="245604"/>
                <a:chOff x="2159000" y="2323955"/>
                <a:chExt cx="233680" cy="245604"/>
              </a:xfrm>
            </p:grpSpPr>
            <p:sp>
              <p:nvSpPr>
                <p:cNvPr id="87" name="Ovale 86">
                  <a:extLst>
                    <a:ext uri="{FF2B5EF4-FFF2-40B4-BE49-F238E27FC236}">
                      <a16:creationId xmlns:a16="http://schemas.microsoft.com/office/drawing/2014/main" id="{386861C1-1D6D-4F81-B857-038EA898DC93}"/>
                    </a:ext>
                  </a:extLst>
                </p:cNvPr>
                <p:cNvSpPr/>
                <p:nvPr/>
              </p:nvSpPr>
              <p:spPr>
                <a:xfrm>
                  <a:off x="2159000" y="2327910"/>
                  <a:ext cx="233680" cy="2336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ttangolo 85">
                  <a:extLst>
                    <a:ext uri="{FF2B5EF4-FFF2-40B4-BE49-F238E27FC236}">
                      <a16:creationId xmlns:a16="http://schemas.microsoft.com/office/drawing/2014/main" id="{0215D206-2BAB-4E9D-82B9-7232EFEEFED3}"/>
                    </a:ext>
                  </a:extLst>
                </p:cNvPr>
                <p:cNvSpPr/>
                <p:nvPr/>
              </p:nvSpPr>
              <p:spPr>
                <a:xfrm>
                  <a:off x="2293620" y="2323955"/>
                  <a:ext cx="99060" cy="245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nvGrpSpPr>
          <p:cNvPr id="283" name="Gruppo 282">
            <a:extLst>
              <a:ext uri="{FF2B5EF4-FFF2-40B4-BE49-F238E27FC236}">
                <a16:creationId xmlns:a16="http://schemas.microsoft.com/office/drawing/2014/main" id="{610CC8A5-1CF6-47E8-850C-26126AD2CE13}"/>
              </a:ext>
            </a:extLst>
          </p:cNvPr>
          <p:cNvGrpSpPr/>
          <p:nvPr/>
        </p:nvGrpSpPr>
        <p:grpSpPr>
          <a:xfrm>
            <a:off x="2519532" y="1669962"/>
            <a:ext cx="401320" cy="707589"/>
            <a:chOff x="2416736" y="1669962"/>
            <a:chExt cx="401320" cy="707589"/>
          </a:xfrm>
        </p:grpSpPr>
        <p:grpSp>
          <p:nvGrpSpPr>
            <p:cNvPr id="6159" name="Gruppo 6158">
              <a:extLst>
                <a:ext uri="{FF2B5EF4-FFF2-40B4-BE49-F238E27FC236}">
                  <a16:creationId xmlns:a16="http://schemas.microsoft.com/office/drawing/2014/main" id="{6C8A7B63-060E-442F-89DC-348208AE793A}"/>
                </a:ext>
              </a:extLst>
            </p:cNvPr>
            <p:cNvGrpSpPr/>
            <p:nvPr/>
          </p:nvGrpSpPr>
          <p:grpSpPr>
            <a:xfrm>
              <a:off x="2416736" y="1669962"/>
              <a:ext cx="401320" cy="402308"/>
              <a:chOff x="2092960" y="1577903"/>
              <a:chExt cx="401320" cy="402308"/>
            </a:xfrm>
          </p:grpSpPr>
          <p:grpSp>
            <p:nvGrpSpPr>
              <p:cNvPr id="6157" name="Gruppo 6156">
                <a:extLst>
                  <a:ext uri="{FF2B5EF4-FFF2-40B4-BE49-F238E27FC236}">
                    <a16:creationId xmlns:a16="http://schemas.microsoft.com/office/drawing/2014/main" id="{CAAB0E01-06E5-499A-8BC4-3006898C7CD6}"/>
                  </a:ext>
                </a:extLst>
              </p:cNvPr>
              <p:cNvGrpSpPr/>
              <p:nvPr/>
            </p:nvGrpSpPr>
            <p:grpSpPr>
              <a:xfrm>
                <a:off x="2092960" y="1691640"/>
                <a:ext cx="401320" cy="288571"/>
                <a:chOff x="2092960" y="1691640"/>
                <a:chExt cx="401320" cy="288571"/>
              </a:xfrm>
            </p:grpSpPr>
            <p:sp>
              <p:nvSpPr>
                <p:cNvPr id="6152" name="Ovale 6151">
                  <a:extLst>
                    <a:ext uri="{FF2B5EF4-FFF2-40B4-BE49-F238E27FC236}">
                      <a16:creationId xmlns:a16="http://schemas.microsoft.com/office/drawing/2014/main" id="{50308896-3626-4CB0-9F55-F6DBADC5AFC9}"/>
                    </a:ext>
                  </a:extLst>
                </p:cNvPr>
                <p:cNvSpPr/>
                <p:nvPr/>
              </p:nvSpPr>
              <p:spPr>
                <a:xfrm>
                  <a:off x="2159000" y="1691640"/>
                  <a:ext cx="233680" cy="2336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6154" name="Connettore diritto 6153">
                  <a:extLst>
                    <a:ext uri="{FF2B5EF4-FFF2-40B4-BE49-F238E27FC236}">
                      <a16:creationId xmlns:a16="http://schemas.microsoft.com/office/drawing/2014/main" id="{61CA075A-7FC4-460F-A775-76B65186D0C0}"/>
                    </a:ext>
                  </a:extLst>
                </p:cNvPr>
                <p:cNvCxnSpPr>
                  <a:cxnSpLocks/>
                </p:cNvCxnSpPr>
                <p:nvPr/>
              </p:nvCxnSpPr>
              <p:spPr>
                <a:xfrm>
                  <a:off x="2092960" y="1980211"/>
                  <a:ext cx="401320" cy="0"/>
                </a:xfrm>
                <a:prstGeom prst="line">
                  <a:avLst/>
                </a:prstGeom>
                <a:ln>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grpSp>
          <p:sp>
            <p:nvSpPr>
              <p:cNvPr id="6158" name="Rettangolo 6157">
                <a:extLst>
                  <a:ext uri="{FF2B5EF4-FFF2-40B4-BE49-F238E27FC236}">
                    <a16:creationId xmlns:a16="http://schemas.microsoft.com/office/drawing/2014/main" id="{748C744B-42CC-49F8-91DA-65DEE197E5DB}"/>
                  </a:ext>
                </a:extLst>
              </p:cNvPr>
              <p:cNvSpPr/>
              <p:nvPr/>
            </p:nvSpPr>
            <p:spPr>
              <a:xfrm>
                <a:off x="2293620" y="1577903"/>
                <a:ext cx="99060" cy="347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167" name="Gruppo 6166">
              <a:extLst>
                <a:ext uri="{FF2B5EF4-FFF2-40B4-BE49-F238E27FC236}">
                  <a16:creationId xmlns:a16="http://schemas.microsoft.com/office/drawing/2014/main" id="{45FAB576-5DE1-437A-96AC-5E413834C583}"/>
                </a:ext>
              </a:extLst>
            </p:cNvPr>
            <p:cNvGrpSpPr/>
            <p:nvPr/>
          </p:nvGrpSpPr>
          <p:grpSpPr>
            <a:xfrm>
              <a:off x="2475791" y="2123271"/>
              <a:ext cx="254635" cy="254280"/>
              <a:chOff x="1615963" y="2624528"/>
              <a:chExt cx="1535244" cy="1533108"/>
            </a:xfrm>
          </p:grpSpPr>
          <p:sp>
            <p:nvSpPr>
              <p:cNvPr id="6166" name="Corda 6165">
                <a:extLst>
                  <a:ext uri="{FF2B5EF4-FFF2-40B4-BE49-F238E27FC236}">
                    <a16:creationId xmlns:a16="http://schemas.microsoft.com/office/drawing/2014/main" id="{7942CB83-CE26-4541-91D8-58A92999489F}"/>
                  </a:ext>
                </a:extLst>
              </p:cNvPr>
              <p:cNvSpPr/>
              <p:nvPr/>
            </p:nvSpPr>
            <p:spPr>
              <a:xfrm>
                <a:off x="1620919" y="2624528"/>
                <a:ext cx="1530288" cy="1530288"/>
              </a:xfrm>
              <a:prstGeom prst="chord">
                <a:avLst>
                  <a:gd name="adj1" fmla="val 5401819"/>
                  <a:gd name="adj2" fmla="val 1620635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6" name="Corda 95">
                <a:extLst>
                  <a:ext uri="{FF2B5EF4-FFF2-40B4-BE49-F238E27FC236}">
                    <a16:creationId xmlns:a16="http://schemas.microsoft.com/office/drawing/2014/main" id="{39239568-47BE-4E98-8167-D2925A4CAE3C}"/>
                  </a:ext>
                </a:extLst>
              </p:cNvPr>
              <p:cNvSpPr/>
              <p:nvPr/>
            </p:nvSpPr>
            <p:spPr>
              <a:xfrm rot="10800000">
                <a:off x="1615963" y="2627348"/>
                <a:ext cx="1530288" cy="1530288"/>
              </a:xfrm>
              <a:prstGeom prst="chord">
                <a:avLst>
                  <a:gd name="adj1" fmla="val 5401819"/>
                  <a:gd name="adj2" fmla="val 16206353"/>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81" name="Gruppo 280">
            <a:extLst>
              <a:ext uri="{FF2B5EF4-FFF2-40B4-BE49-F238E27FC236}">
                <a16:creationId xmlns:a16="http://schemas.microsoft.com/office/drawing/2014/main" id="{61EF84D6-A32B-4FE8-9DE9-0D26D0061AA7}"/>
              </a:ext>
            </a:extLst>
          </p:cNvPr>
          <p:cNvGrpSpPr/>
          <p:nvPr/>
        </p:nvGrpSpPr>
        <p:grpSpPr>
          <a:xfrm>
            <a:off x="4901564" y="967810"/>
            <a:ext cx="3721484" cy="3644094"/>
            <a:chOff x="4901564" y="967810"/>
            <a:chExt cx="3721484" cy="3644094"/>
          </a:xfrm>
        </p:grpSpPr>
        <p:grpSp>
          <p:nvGrpSpPr>
            <p:cNvPr id="6172" name="Gruppo 6171">
              <a:extLst>
                <a:ext uri="{FF2B5EF4-FFF2-40B4-BE49-F238E27FC236}">
                  <a16:creationId xmlns:a16="http://schemas.microsoft.com/office/drawing/2014/main" id="{312E991E-8A99-4EEA-9D38-C53EDE5FEF53}"/>
                </a:ext>
              </a:extLst>
            </p:cNvPr>
            <p:cNvGrpSpPr/>
            <p:nvPr/>
          </p:nvGrpSpPr>
          <p:grpSpPr>
            <a:xfrm>
              <a:off x="5120146" y="967810"/>
              <a:ext cx="3502902" cy="3107409"/>
              <a:chOff x="2574172" y="3494795"/>
              <a:chExt cx="1665392" cy="1477362"/>
            </a:xfrm>
          </p:grpSpPr>
          <p:grpSp>
            <p:nvGrpSpPr>
              <p:cNvPr id="6171" name="Gruppo 6170">
                <a:extLst>
                  <a:ext uri="{FF2B5EF4-FFF2-40B4-BE49-F238E27FC236}">
                    <a16:creationId xmlns:a16="http://schemas.microsoft.com/office/drawing/2014/main" id="{30943901-8A8D-4327-84DD-01137D49793C}"/>
                  </a:ext>
                </a:extLst>
              </p:cNvPr>
              <p:cNvGrpSpPr/>
              <p:nvPr/>
            </p:nvGrpSpPr>
            <p:grpSpPr>
              <a:xfrm>
                <a:off x="2574172" y="3494795"/>
                <a:ext cx="1665392" cy="1477362"/>
                <a:chOff x="2657554" y="3484775"/>
                <a:chExt cx="1219756" cy="1082040"/>
              </a:xfrm>
            </p:grpSpPr>
            <p:grpSp>
              <p:nvGrpSpPr>
                <p:cNvPr id="6170" name="Gruppo 6169">
                  <a:extLst>
                    <a:ext uri="{FF2B5EF4-FFF2-40B4-BE49-F238E27FC236}">
                      <a16:creationId xmlns:a16="http://schemas.microsoft.com/office/drawing/2014/main" id="{750A0E9F-8FD6-4387-BF55-1BEA75EFEB12}"/>
                    </a:ext>
                  </a:extLst>
                </p:cNvPr>
                <p:cNvGrpSpPr/>
                <p:nvPr/>
              </p:nvGrpSpPr>
              <p:grpSpPr>
                <a:xfrm>
                  <a:off x="2657554" y="3484775"/>
                  <a:ext cx="1219756" cy="1082040"/>
                  <a:chOff x="2657554" y="3484775"/>
                  <a:chExt cx="1219756" cy="1082040"/>
                </a:xfrm>
              </p:grpSpPr>
              <p:sp>
                <p:nvSpPr>
                  <p:cNvPr id="103" name="Rettangolo 102">
                    <a:extLst>
                      <a:ext uri="{FF2B5EF4-FFF2-40B4-BE49-F238E27FC236}">
                        <a16:creationId xmlns:a16="http://schemas.microsoft.com/office/drawing/2014/main" id="{F174E257-54BC-4D9C-BBC1-17AFFDB46B91}"/>
                      </a:ext>
                    </a:extLst>
                  </p:cNvPr>
                  <p:cNvSpPr/>
                  <p:nvPr/>
                </p:nvSpPr>
                <p:spPr>
                  <a:xfrm>
                    <a:off x="2657554" y="3484775"/>
                    <a:ext cx="613399" cy="108204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500"/>
                  </a:p>
                </p:txBody>
              </p:sp>
              <p:sp>
                <p:nvSpPr>
                  <p:cNvPr id="104" name="Rettangolo 103">
                    <a:extLst>
                      <a:ext uri="{FF2B5EF4-FFF2-40B4-BE49-F238E27FC236}">
                        <a16:creationId xmlns:a16="http://schemas.microsoft.com/office/drawing/2014/main" id="{EBC18C9F-D4C1-4E5C-83A4-65B959628DCD}"/>
                      </a:ext>
                    </a:extLst>
                  </p:cNvPr>
                  <p:cNvSpPr/>
                  <p:nvPr/>
                </p:nvSpPr>
                <p:spPr>
                  <a:xfrm>
                    <a:off x="3253883" y="3484775"/>
                    <a:ext cx="623427" cy="1082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500"/>
                  </a:p>
                </p:txBody>
              </p:sp>
            </p:grpSp>
            <p:grpSp>
              <p:nvGrpSpPr>
                <p:cNvPr id="6169" name="Gruppo 6168">
                  <a:extLst>
                    <a:ext uri="{FF2B5EF4-FFF2-40B4-BE49-F238E27FC236}">
                      <a16:creationId xmlns:a16="http://schemas.microsoft.com/office/drawing/2014/main" id="{29E2F34E-74D3-46DB-9EC4-C0D7F7793C06}"/>
                    </a:ext>
                  </a:extLst>
                </p:cNvPr>
                <p:cNvGrpSpPr/>
                <p:nvPr/>
              </p:nvGrpSpPr>
              <p:grpSpPr>
                <a:xfrm>
                  <a:off x="2855345" y="3622824"/>
                  <a:ext cx="810955" cy="807428"/>
                  <a:chOff x="2302837" y="2341870"/>
                  <a:chExt cx="255391" cy="254280"/>
                </a:xfrm>
              </p:grpSpPr>
              <p:sp>
                <p:nvSpPr>
                  <p:cNvPr id="100" name="Corda 99">
                    <a:extLst>
                      <a:ext uri="{FF2B5EF4-FFF2-40B4-BE49-F238E27FC236}">
                        <a16:creationId xmlns:a16="http://schemas.microsoft.com/office/drawing/2014/main" id="{EB5195AE-DB46-4FC4-B2CB-4DF19A4482E5}"/>
                      </a:ext>
                    </a:extLst>
                  </p:cNvPr>
                  <p:cNvSpPr/>
                  <p:nvPr/>
                </p:nvSpPr>
                <p:spPr>
                  <a:xfrm>
                    <a:off x="2302837" y="2341870"/>
                    <a:ext cx="253813" cy="253812"/>
                  </a:xfrm>
                  <a:prstGeom prst="chord">
                    <a:avLst>
                      <a:gd name="adj1" fmla="val 5401819"/>
                      <a:gd name="adj2" fmla="val 1620635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500" dirty="0"/>
                  </a:p>
                </p:txBody>
              </p:sp>
              <p:sp>
                <p:nvSpPr>
                  <p:cNvPr id="101" name="Corda 100">
                    <a:extLst>
                      <a:ext uri="{FF2B5EF4-FFF2-40B4-BE49-F238E27FC236}">
                        <a16:creationId xmlns:a16="http://schemas.microsoft.com/office/drawing/2014/main" id="{FCF6DA69-C87E-443D-9C7C-36B476D312C1}"/>
                      </a:ext>
                    </a:extLst>
                  </p:cNvPr>
                  <p:cNvSpPr/>
                  <p:nvPr/>
                </p:nvSpPr>
                <p:spPr>
                  <a:xfrm rot="10800000">
                    <a:off x="2304415" y="2342338"/>
                    <a:ext cx="253813" cy="253812"/>
                  </a:xfrm>
                  <a:prstGeom prst="chord">
                    <a:avLst>
                      <a:gd name="adj1" fmla="val 5401819"/>
                      <a:gd name="adj2" fmla="val 16206353"/>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500"/>
                  </a:p>
                </p:txBody>
              </p:sp>
            </p:grpSp>
          </p:grpSp>
          <p:sp>
            <p:nvSpPr>
              <p:cNvPr id="107" name="Segnaposto testo 11">
                <a:extLst>
                  <a:ext uri="{FF2B5EF4-FFF2-40B4-BE49-F238E27FC236}">
                    <a16:creationId xmlns:a16="http://schemas.microsoft.com/office/drawing/2014/main" id="{F4EFF7D8-9869-4519-B093-527D314D8E67}"/>
                  </a:ext>
                </a:extLst>
              </p:cNvPr>
              <p:cNvSpPr txBox="1">
                <a:spLocks/>
              </p:cNvSpPr>
              <p:nvPr/>
            </p:nvSpPr>
            <p:spPr>
              <a:xfrm>
                <a:off x="2629313" y="3519770"/>
                <a:ext cx="1100395" cy="295873"/>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500" dirty="0">
                    <a:latin typeface="Comfortaa"/>
                  </a:rPr>
                  <a:t>false negative </a:t>
                </a:r>
                <a:endParaRPr lang="en-CA" sz="1500" dirty="0">
                  <a:latin typeface="Comfortaa"/>
                </a:endParaRPr>
              </a:p>
            </p:txBody>
          </p:sp>
          <p:sp>
            <p:nvSpPr>
              <p:cNvPr id="108" name="Segnaposto testo 11">
                <a:extLst>
                  <a:ext uri="{FF2B5EF4-FFF2-40B4-BE49-F238E27FC236}">
                    <a16:creationId xmlns:a16="http://schemas.microsoft.com/office/drawing/2014/main" id="{0B2306B3-17F5-40C8-BE79-2CCD2BCEBC9E}"/>
                  </a:ext>
                </a:extLst>
              </p:cNvPr>
              <p:cNvSpPr txBox="1">
                <a:spLocks/>
              </p:cNvSpPr>
              <p:nvPr/>
            </p:nvSpPr>
            <p:spPr>
              <a:xfrm>
                <a:off x="3027411" y="3509364"/>
                <a:ext cx="1180039" cy="295876"/>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it-IT" sz="1500" dirty="0" err="1">
                    <a:latin typeface="Comfortaa"/>
                  </a:rPr>
                  <a:t>true</a:t>
                </a:r>
                <a:r>
                  <a:rPr lang="it-IT" sz="1500" dirty="0">
                    <a:latin typeface="Comfortaa"/>
                  </a:rPr>
                  <a:t> negative </a:t>
                </a:r>
                <a:endParaRPr lang="en-CA" sz="1500" dirty="0">
                  <a:latin typeface="Comfortaa"/>
                </a:endParaRPr>
              </a:p>
            </p:txBody>
          </p:sp>
          <p:sp>
            <p:nvSpPr>
              <p:cNvPr id="109" name="Segnaposto testo 11">
                <a:extLst>
                  <a:ext uri="{FF2B5EF4-FFF2-40B4-BE49-F238E27FC236}">
                    <a16:creationId xmlns:a16="http://schemas.microsoft.com/office/drawing/2014/main" id="{D56911A3-E11A-4D87-A132-9DE2290E5A27}"/>
                  </a:ext>
                </a:extLst>
              </p:cNvPr>
              <p:cNvSpPr txBox="1">
                <a:spLocks/>
              </p:cNvSpPr>
              <p:nvPr/>
            </p:nvSpPr>
            <p:spPr>
              <a:xfrm>
                <a:off x="2914950" y="4082419"/>
                <a:ext cx="473420" cy="295873"/>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it-IT" sz="1500" dirty="0" err="1">
                    <a:latin typeface="Comfortaa"/>
                  </a:rPr>
                  <a:t>true</a:t>
                </a:r>
                <a:r>
                  <a:rPr lang="it-IT" sz="1500" dirty="0">
                    <a:latin typeface="Comfortaa"/>
                  </a:rPr>
                  <a:t> </a:t>
                </a:r>
              </a:p>
              <a:p>
                <a:pPr algn="just"/>
                <a:r>
                  <a:rPr lang="it-IT" sz="1500" dirty="0">
                    <a:latin typeface="Comfortaa"/>
                  </a:rPr>
                  <a:t>positive</a:t>
                </a:r>
                <a:endParaRPr lang="en-CA" sz="1500" dirty="0">
                  <a:latin typeface="Comfortaa"/>
                </a:endParaRPr>
              </a:p>
            </p:txBody>
          </p:sp>
          <p:sp>
            <p:nvSpPr>
              <p:cNvPr id="110" name="Segnaposto testo 11">
                <a:extLst>
                  <a:ext uri="{FF2B5EF4-FFF2-40B4-BE49-F238E27FC236}">
                    <a16:creationId xmlns:a16="http://schemas.microsoft.com/office/drawing/2014/main" id="{8042F5A3-5CDE-4183-9991-DD88CFD821AC}"/>
                  </a:ext>
                </a:extLst>
              </p:cNvPr>
              <p:cNvSpPr txBox="1">
                <a:spLocks/>
              </p:cNvSpPr>
              <p:nvPr/>
            </p:nvSpPr>
            <p:spPr>
              <a:xfrm>
                <a:off x="3388370" y="4072013"/>
                <a:ext cx="501111" cy="295876"/>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it-IT" sz="1500" dirty="0">
                    <a:latin typeface="Comfortaa"/>
                  </a:rPr>
                  <a:t>False </a:t>
                </a:r>
              </a:p>
              <a:p>
                <a:pPr algn="r"/>
                <a:r>
                  <a:rPr lang="it-IT" sz="1500" dirty="0">
                    <a:latin typeface="Comfortaa"/>
                  </a:rPr>
                  <a:t>positive</a:t>
                </a:r>
                <a:endParaRPr lang="en-CA" sz="1500" dirty="0">
                  <a:latin typeface="Comfortaa"/>
                </a:endParaRPr>
              </a:p>
            </p:txBody>
          </p:sp>
        </p:grpSp>
        <p:sp>
          <p:nvSpPr>
            <p:cNvPr id="264" name="Ovale 263">
              <a:extLst>
                <a:ext uri="{FF2B5EF4-FFF2-40B4-BE49-F238E27FC236}">
                  <a16:creationId xmlns:a16="http://schemas.microsoft.com/office/drawing/2014/main" id="{C6170CC0-4EA1-4499-9FC2-D22FA88F340F}"/>
                </a:ext>
              </a:extLst>
            </p:cNvPr>
            <p:cNvSpPr/>
            <p:nvPr/>
          </p:nvSpPr>
          <p:spPr>
            <a:xfrm>
              <a:off x="5196839" y="2743199"/>
              <a:ext cx="82913" cy="8291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Ovale 264">
              <a:extLst>
                <a:ext uri="{FF2B5EF4-FFF2-40B4-BE49-F238E27FC236}">
                  <a16:creationId xmlns:a16="http://schemas.microsoft.com/office/drawing/2014/main" id="{2E3DD70D-2830-43E9-95F1-2EA89F0C59CF}"/>
                </a:ext>
              </a:extLst>
            </p:cNvPr>
            <p:cNvSpPr/>
            <p:nvPr/>
          </p:nvSpPr>
          <p:spPr>
            <a:xfrm>
              <a:off x="6179819" y="2895599"/>
              <a:ext cx="82913" cy="8291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Ovale 265">
              <a:extLst>
                <a:ext uri="{FF2B5EF4-FFF2-40B4-BE49-F238E27FC236}">
                  <a16:creationId xmlns:a16="http://schemas.microsoft.com/office/drawing/2014/main" id="{2AC79B72-F9E0-4741-9F27-FB102BD875F8}"/>
                </a:ext>
              </a:extLst>
            </p:cNvPr>
            <p:cNvSpPr/>
            <p:nvPr/>
          </p:nvSpPr>
          <p:spPr>
            <a:xfrm>
              <a:off x="6644639" y="3025139"/>
              <a:ext cx="82913" cy="8291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Ovale 266">
              <a:extLst>
                <a:ext uri="{FF2B5EF4-FFF2-40B4-BE49-F238E27FC236}">
                  <a16:creationId xmlns:a16="http://schemas.microsoft.com/office/drawing/2014/main" id="{DAD8DE9A-391F-4197-BEE4-A9B1A341713A}"/>
                </a:ext>
              </a:extLst>
            </p:cNvPr>
            <p:cNvSpPr/>
            <p:nvPr/>
          </p:nvSpPr>
          <p:spPr>
            <a:xfrm>
              <a:off x="6042659" y="1394459"/>
              <a:ext cx="82913" cy="8291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Ovale 267">
              <a:extLst>
                <a:ext uri="{FF2B5EF4-FFF2-40B4-BE49-F238E27FC236}">
                  <a16:creationId xmlns:a16="http://schemas.microsoft.com/office/drawing/2014/main" id="{144C8155-3A8C-457D-A6E1-68EF9B05E6DB}"/>
                </a:ext>
              </a:extLst>
            </p:cNvPr>
            <p:cNvSpPr/>
            <p:nvPr/>
          </p:nvSpPr>
          <p:spPr>
            <a:xfrm>
              <a:off x="5349239" y="1546859"/>
              <a:ext cx="82913" cy="8291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Ovale 268">
              <a:extLst>
                <a:ext uri="{FF2B5EF4-FFF2-40B4-BE49-F238E27FC236}">
                  <a16:creationId xmlns:a16="http://schemas.microsoft.com/office/drawing/2014/main" id="{B0344F9C-A518-4AD6-A924-9A37CE5E415F}"/>
                </a:ext>
              </a:extLst>
            </p:cNvPr>
            <p:cNvSpPr/>
            <p:nvPr/>
          </p:nvSpPr>
          <p:spPr>
            <a:xfrm>
              <a:off x="7261859" y="1798319"/>
              <a:ext cx="82913" cy="82913"/>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Ovale 269">
              <a:extLst>
                <a:ext uri="{FF2B5EF4-FFF2-40B4-BE49-F238E27FC236}">
                  <a16:creationId xmlns:a16="http://schemas.microsoft.com/office/drawing/2014/main" id="{31750B97-57CA-4797-A3EA-F2D731492BC1}"/>
                </a:ext>
              </a:extLst>
            </p:cNvPr>
            <p:cNvSpPr/>
            <p:nvPr/>
          </p:nvSpPr>
          <p:spPr>
            <a:xfrm>
              <a:off x="7711439" y="3657599"/>
              <a:ext cx="82913" cy="82913"/>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Ovale 270">
              <a:extLst>
                <a:ext uri="{FF2B5EF4-FFF2-40B4-BE49-F238E27FC236}">
                  <a16:creationId xmlns:a16="http://schemas.microsoft.com/office/drawing/2014/main" id="{BD7F889F-E880-4AE1-8701-17FF39947922}"/>
                </a:ext>
              </a:extLst>
            </p:cNvPr>
            <p:cNvSpPr/>
            <p:nvPr/>
          </p:nvSpPr>
          <p:spPr>
            <a:xfrm>
              <a:off x="6949439" y="2331719"/>
              <a:ext cx="82913" cy="82913"/>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Ovale 271">
              <a:extLst>
                <a:ext uri="{FF2B5EF4-FFF2-40B4-BE49-F238E27FC236}">
                  <a16:creationId xmlns:a16="http://schemas.microsoft.com/office/drawing/2014/main" id="{F9786D9C-C353-454E-8F65-763C53232D58}"/>
                </a:ext>
              </a:extLst>
            </p:cNvPr>
            <p:cNvSpPr/>
            <p:nvPr/>
          </p:nvSpPr>
          <p:spPr>
            <a:xfrm>
              <a:off x="6217919" y="1859279"/>
              <a:ext cx="82913" cy="8291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Ovale 272">
              <a:extLst>
                <a:ext uri="{FF2B5EF4-FFF2-40B4-BE49-F238E27FC236}">
                  <a16:creationId xmlns:a16="http://schemas.microsoft.com/office/drawing/2014/main" id="{8A7C6FDC-3ED7-4231-BF4E-41D83A79DE60}"/>
                </a:ext>
              </a:extLst>
            </p:cNvPr>
            <p:cNvSpPr/>
            <p:nvPr/>
          </p:nvSpPr>
          <p:spPr>
            <a:xfrm>
              <a:off x="6576059" y="1478279"/>
              <a:ext cx="82913" cy="8291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Ovale 273">
              <a:extLst>
                <a:ext uri="{FF2B5EF4-FFF2-40B4-BE49-F238E27FC236}">
                  <a16:creationId xmlns:a16="http://schemas.microsoft.com/office/drawing/2014/main" id="{FBAB244C-2BAC-4411-B8FA-36E99A8B2E08}"/>
                </a:ext>
              </a:extLst>
            </p:cNvPr>
            <p:cNvSpPr/>
            <p:nvPr/>
          </p:nvSpPr>
          <p:spPr>
            <a:xfrm>
              <a:off x="7589519" y="2804159"/>
              <a:ext cx="82913" cy="82913"/>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5" name="Ovale 274">
              <a:extLst>
                <a:ext uri="{FF2B5EF4-FFF2-40B4-BE49-F238E27FC236}">
                  <a16:creationId xmlns:a16="http://schemas.microsoft.com/office/drawing/2014/main" id="{F2056273-118C-4B20-9EC8-D8495BDCAEB2}"/>
                </a:ext>
              </a:extLst>
            </p:cNvPr>
            <p:cNvSpPr/>
            <p:nvPr/>
          </p:nvSpPr>
          <p:spPr>
            <a:xfrm>
              <a:off x="8183879" y="3337559"/>
              <a:ext cx="82913" cy="82913"/>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6" name="Ovale 275">
              <a:extLst>
                <a:ext uri="{FF2B5EF4-FFF2-40B4-BE49-F238E27FC236}">
                  <a16:creationId xmlns:a16="http://schemas.microsoft.com/office/drawing/2014/main" id="{8292F0C1-0DD3-44E2-B04F-30B428900E07}"/>
                </a:ext>
              </a:extLst>
            </p:cNvPr>
            <p:cNvSpPr/>
            <p:nvPr/>
          </p:nvSpPr>
          <p:spPr>
            <a:xfrm>
              <a:off x="7421879" y="2011679"/>
              <a:ext cx="82913" cy="82913"/>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7" name="Ovale 276">
              <a:extLst>
                <a:ext uri="{FF2B5EF4-FFF2-40B4-BE49-F238E27FC236}">
                  <a16:creationId xmlns:a16="http://schemas.microsoft.com/office/drawing/2014/main" id="{407F08E5-254E-498F-94FB-7C9EDA6B9FA0}"/>
                </a:ext>
              </a:extLst>
            </p:cNvPr>
            <p:cNvSpPr/>
            <p:nvPr/>
          </p:nvSpPr>
          <p:spPr>
            <a:xfrm>
              <a:off x="8359139" y="1348739"/>
              <a:ext cx="82913" cy="82913"/>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8" name="Ovale 277">
              <a:extLst>
                <a:ext uri="{FF2B5EF4-FFF2-40B4-BE49-F238E27FC236}">
                  <a16:creationId xmlns:a16="http://schemas.microsoft.com/office/drawing/2014/main" id="{1A32DAAE-C4B9-46E7-AA72-D5C8BB0B46F7}"/>
                </a:ext>
              </a:extLst>
            </p:cNvPr>
            <p:cNvSpPr/>
            <p:nvPr/>
          </p:nvSpPr>
          <p:spPr>
            <a:xfrm>
              <a:off x="6263639" y="3688079"/>
              <a:ext cx="82913" cy="8291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9" name="Parentesi graffa chiusa 278">
              <a:extLst>
                <a:ext uri="{FF2B5EF4-FFF2-40B4-BE49-F238E27FC236}">
                  <a16:creationId xmlns:a16="http://schemas.microsoft.com/office/drawing/2014/main" id="{F3BDD533-D221-4081-B659-59DAE0D8048F}"/>
                </a:ext>
              </a:extLst>
            </p:cNvPr>
            <p:cNvSpPr/>
            <p:nvPr/>
          </p:nvSpPr>
          <p:spPr>
            <a:xfrm rot="5400000">
              <a:off x="5880200" y="3217417"/>
              <a:ext cx="194470" cy="2026920"/>
            </a:xfrm>
            <a:prstGeom prst="rightBrace">
              <a:avLst>
                <a:gd name="adj1" fmla="val 8333"/>
                <a:gd name="adj2" fmla="val 50752"/>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80" name="CasellaDiTesto 279">
              <a:extLst>
                <a:ext uri="{FF2B5EF4-FFF2-40B4-BE49-F238E27FC236}">
                  <a16:creationId xmlns:a16="http://schemas.microsoft.com/office/drawing/2014/main" id="{EBCC9ED8-0A24-40D1-A21E-E720979B2DD9}"/>
                </a:ext>
              </a:extLst>
            </p:cNvPr>
            <p:cNvSpPr txBox="1"/>
            <p:nvPr/>
          </p:nvSpPr>
          <p:spPr>
            <a:xfrm>
              <a:off x="4901564" y="4365683"/>
              <a:ext cx="2151742" cy="246221"/>
            </a:xfrm>
            <a:prstGeom prst="rect">
              <a:avLst/>
            </a:prstGeom>
            <a:noFill/>
          </p:spPr>
          <p:txBody>
            <a:bodyPr wrap="square" rtlCol="0">
              <a:spAutoFit/>
            </a:bodyPr>
            <a:lstStyle/>
            <a:p>
              <a:pPr algn="ctr"/>
              <a:r>
                <a:rPr lang="es-419" sz="1000" dirty="0">
                  <a:latin typeface="Comfortaa"/>
                </a:rPr>
                <a:t>Relevant Elements</a:t>
              </a:r>
              <a:endParaRPr lang="en-CA" sz="1000" dirty="0">
                <a:latin typeface="Comfortaa"/>
              </a:endParaRPr>
            </a:p>
          </p:txBody>
        </p:sp>
      </p:grpSp>
    </p:spTree>
    <p:extLst>
      <p:ext uri="{BB962C8B-B14F-4D97-AF65-F5344CB8AC3E}">
        <p14:creationId xmlns:p14="http://schemas.microsoft.com/office/powerpoint/2010/main" val="292570189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Segnaposto testo 11">
                <a:extLst>
                  <a:ext uri="{FF2B5EF4-FFF2-40B4-BE49-F238E27FC236}">
                    <a16:creationId xmlns:a16="http://schemas.microsoft.com/office/drawing/2014/main" id="{FB316D78-BC5E-4FE0-A3E3-94FB8BD436DE}"/>
                  </a:ext>
                </a:extLst>
              </p:cNvPr>
              <p:cNvSpPr txBox="1">
                <a:spLocks/>
              </p:cNvSpPr>
              <p:nvPr/>
            </p:nvSpPr>
            <p:spPr>
              <a:xfrm>
                <a:off x="609354" y="1194434"/>
                <a:ext cx="7955526" cy="3472159"/>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pt-BR" sz="1000" dirty="0">
                    <a:latin typeface="Comfortaa"/>
                  </a:rPr>
                  <a:t>For a given query q, we calculate its corresponding AP, and then the mean of all these AP scores would give us a single number, the mAP. We can quantifie how good our model is at performing the query.</a:t>
                </a:r>
              </a:p>
              <a:p>
                <a:pPr algn="just"/>
                <a:endParaRPr lang="pt-BR" sz="1000" dirty="0">
                  <a:latin typeface="Comfortaa"/>
                </a:endParaRPr>
              </a:p>
              <a:p>
                <a:pPr algn="just"/>
                <a:r>
                  <a:rPr lang="en-CA" sz="1000" dirty="0">
                    <a:latin typeface="Comfortaa"/>
                  </a:rPr>
                  <a:t>Mean Average Precision calculation:    </a:t>
                </a:r>
                <a:r>
                  <a:rPr lang="en-CA" sz="1000" dirty="0">
                    <a:solidFill>
                      <a:srgbClr val="0070C0"/>
                    </a:solidFill>
                    <a:latin typeface="Courier New" panose="02070309020205020404" pitchFamily="49" charset="0"/>
                    <a:cs typeface="Courier New" panose="02070309020205020404" pitchFamily="49" charset="0"/>
                  </a:rPr>
                  <a:t>mAP = </a:t>
                </a:r>
                <a14:m>
                  <m:oMath xmlns:m="http://schemas.openxmlformats.org/officeDocument/2006/math">
                    <m:f>
                      <m:fPr>
                        <m:ctrlPr>
                          <a:rPr lang="en-CA" sz="1000" i="1">
                            <a:solidFill>
                              <a:srgbClr val="0070C0"/>
                            </a:solidFill>
                            <a:latin typeface="Cambria Math" panose="02040503050406030204" pitchFamily="18" charset="0"/>
                            <a:cs typeface="Courier New" panose="02070309020205020404" pitchFamily="49" charset="0"/>
                          </a:rPr>
                        </m:ctrlPr>
                      </m:fPr>
                      <m:num>
                        <m:nary>
                          <m:naryPr>
                            <m:chr m:val="∑"/>
                            <m:ctrlPr>
                              <a:rPr lang="pt-BR" sz="1000" i="1">
                                <a:solidFill>
                                  <a:srgbClr val="0070C0"/>
                                </a:solidFill>
                                <a:latin typeface="Cambria Math" panose="02040503050406030204" pitchFamily="18" charset="0"/>
                                <a:cs typeface="Courier New" panose="02070309020205020404" pitchFamily="49" charset="0"/>
                              </a:rPr>
                            </m:ctrlPr>
                          </m:naryPr>
                          <m:sub>
                            <m:r>
                              <m:rPr>
                                <m:sty m:val="p"/>
                              </m:rPr>
                              <a:rPr lang="it-IT" sz="1000">
                                <a:solidFill>
                                  <a:srgbClr val="0070C0"/>
                                </a:solidFill>
                                <a:latin typeface="Cambria Math" panose="02040503050406030204" pitchFamily="18" charset="0"/>
                                <a:cs typeface="Courier New" panose="02070309020205020404" pitchFamily="49" charset="0"/>
                              </a:rPr>
                              <m:t>q</m:t>
                            </m:r>
                            <m:r>
                              <a:rPr lang="pt-BR" sz="1000">
                                <a:solidFill>
                                  <a:srgbClr val="0070C0"/>
                                </a:solidFill>
                                <a:latin typeface="Cambria Math" panose="02040503050406030204" pitchFamily="18" charset="0"/>
                                <a:cs typeface="Courier New" panose="02070309020205020404" pitchFamily="49" charset="0"/>
                              </a:rPr>
                              <m:t>=</m:t>
                            </m:r>
                            <m:r>
                              <a:rPr lang="it-IT" sz="1000">
                                <a:solidFill>
                                  <a:srgbClr val="0070C0"/>
                                </a:solidFill>
                                <a:latin typeface="Cambria Math" panose="02040503050406030204" pitchFamily="18" charset="0"/>
                                <a:cs typeface="Courier New" panose="02070309020205020404" pitchFamily="49" charset="0"/>
                              </a:rPr>
                              <m:t>1</m:t>
                            </m:r>
                          </m:sub>
                          <m:sup>
                            <m:r>
                              <a:rPr lang="it-IT" sz="1000" i="1">
                                <a:solidFill>
                                  <a:srgbClr val="0070C0"/>
                                </a:solidFill>
                                <a:latin typeface="Cambria Math" panose="02040503050406030204" pitchFamily="18" charset="0"/>
                                <a:cs typeface="Courier New" panose="02070309020205020404" pitchFamily="49" charset="0"/>
                              </a:rPr>
                              <m:t>𝑄</m:t>
                            </m:r>
                          </m:sup>
                          <m:e>
                            <m:sSub>
                              <m:sSubPr>
                                <m:ctrlPr>
                                  <a:rPr lang="it-IT" sz="1000" i="1">
                                    <a:solidFill>
                                      <a:srgbClr val="0070C0"/>
                                    </a:solidFill>
                                    <a:latin typeface="Cambria Math" panose="02040503050406030204" pitchFamily="18" charset="0"/>
                                    <a:cs typeface="Courier New" panose="02070309020205020404" pitchFamily="49" charset="0"/>
                                  </a:rPr>
                                </m:ctrlPr>
                              </m:sSubPr>
                              <m:e>
                                <m:r>
                                  <a:rPr lang="it-IT" sz="1000" i="1">
                                    <a:solidFill>
                                      <a:srgbClr val="0070C0"/>
                                    </a:solidFill>
                                    <a:latin typeface="Cambria Math" panose="02040503050406030204" pitchFamily="18" charset="0"/>
                                    <a:cs typeface="Courier New" panose="02070309020205020404" pitchFamily="49" charset="0"/>
                                  </a:rPr>
                                  <m:t>𝐴𝑣𝑒</m:t>
                                </m:r>
                                <m:r>
                                  <a:rPr lang="it-IT" sz="1000">
                                    <a:solidFill>
                                      <a:srgbClr val="0070C0"/>
                                    </a:solidFill>
                                    <a:latin typeface="Cambria Math" panose="02040503050406030204" pitchFamily="18" charset="0"/>
                                    <a:cs typeface="Courier New" panose="02070309020205020404" pitchFamily="49" charset="0"/>
                                  </a:rPr>
                                  <m:t>𝑃</m:t>
                                </m:r>
                              </m:e>
                              <m:sub>
                                <m:r>
                                  <a:rPr lang="it-IT" sz="1000" i="1">
                                    <a:solidFill>
                                      <a:srgbClr val="0070C0"/>
                                    </a:solidFill>
                                    <a:latin typeface="Cambria Math" panose="02040503050406030204" pitchFamily="18" charset="0"/>
                                    <a:cs typeface="Courier New" panose="02070309020205020404" pitchFamily="49" charset="0"/>
                                  </a:rPr>
                                  <m:t>(</m:t>
                                </m:r>
                                <m:r>
                                  <a:rPr lang="it-IT" sz="1000" i="1">
                                    <a:solidFill>
                                      <a:srgbClr val="0070C0"/>
                                    </a:solidFill>
                                    <a:latin typeface="Cambria Math" panose="02040503050406030204" pitchFamily="18" charset="0"/>
                                    <a:cs typeface="Courier New" panose="02070309020205020404" pitchFamily="49" charset="0"/>
                                  </a:rPr>
                                  <m:t>𝑞</m:t>
                                </m:r>
                                <m:r>
                                  <a:rPr lang="it-IT" sz="1000" i="1">
                                    <a:solidFill>
                                      <a:srgbClr val="0070C0"/>
                                    </a:solidFill>
                                    <a:latin typeface="Cambria Math" panose="02040503050406030204" pitchFamily="18" charset="0"/>
                                    <a:cs typeface="Courier New" panose="02070309020205020404" pitchFamily="49" charset="0"/>
                                  </a:rPr>
                                  <m:t>)</m:t>
                                </m:r>
                              </m:sub>
                            </m:sSub>
                          </m:e>
                        </m:nary>
                      </m:num>
                      <m:den>
                        <m:r>
                          <m:rPr>
                            <m:sty m:val="p"/>
                          </m:rPr>
                          <a:rPr lang="it-IT" sz="1000" b="0" i="0" smtClean="0">
                            <a:solidFill>
                              <a:srgbClr val="0070C0"/>
                            </a:solidFill>
                            <a:latin typeface="Cambria Math" panose="02040503050406030204" pitchFamily="18" charset="0"/>
                            <a:cs typeface="Courier New" panose="02070309020205020404" pitchFamily="49" charset="0"/>
                          </a:rPr>
                          <m:t>Q</m:t>
                        </m:r>
                      </m:den>
                    </m:f>
                  </m:oMath>
                </a14:m>
                <a:endParaRPr lang="pt-BR" sz="1000" dirty="0">
                  <a:solidFill>
                    <a:srgbClr val="0070C0"/>
                  </a:solidFill>
                  <a:latin typeface="Courier New" panose="02070309020205020404" pitchFamily="49" charset="0"/>
                  <a:cs typeface="Courier New" panose="02070309020205020404" pitchFamily="49" charset="0"/>
                </a:endParaRPr>
              </a:p>
              <a:p>
                <a:pPr algn="just"/>
                <a:endParaRPr lang="pt-BR" sz="1000" dirty="0">
                  <a:solidFill>
                    <a:srgbClr val="0070C0"/>
                  </a:solidFill>
                  <a:latin typeface="Courier New" panose="02070309020205020404" pitchFamily="49" charset="0"/>
                  <a:cs typeface="Courier New" panose="02070309020205020404" pitchFamily="49" charset="0"/>
                </a:endParaRPr>
              </a:p>
              <a:p>
                <a:pPr algn="just"/>
                <a:endParaRPr lang="pt-BR" sz="1000" dirty="0">
                  <a:solidFill>
                    <a:srgbClr val="0070C0"/>
                  </a:solidFill>
                  <a:latin typeface="Courier New" panose="02070309020205020404" pitchFamily="49" charset="0"/>
                  <a:cs typeface="Courier New" panose="02070309020205020404" pitchFamily="49" charset="0"/>
                </a:endParaRPr>
              </a:p>
              <a:p>
                <a:pPr algn="just"/>
                <a:r>
                  <a:rPr lang="en-CA" sz="1000" dirty="0">
                    <a:latin typeface="Comfortaa"/>
                  </a:rPr>
                  <a:t>Recall the definition of precision, we shall now use it to calculate the AP for each document in G’. </a:t>
                </a:r>
              </a:p>
              <a:p>
                <a:pPr algn="just"/>
                <a:endParaRPr lang="en-CA" sz="1000" dirty="0">
                  <a:latin typeface="Comfortaa"/>
                </a:endParaRPr>
              </a:p>
              <a:p>
                <a:pPr algn="just"/>
                <a:endParaRPr lang="en-CA" sz="1000" dirty="0">
                  <a:latin typeface="Comfortaa"/>
                </a:endParaRPr>
              </a:p>
              <a:p>
                <a:pPr algn="just"/>
                <a:endParaRPr lang="en-CA" sz="1000" dirty="0">
                  <a:latin typeface="Comfortaa"/>
                </a:endParaRPr>
              </a:p>
              <a:p>
                <a:pPr algn="just"/>
                <a14:m>
                  <m:oMath xmlns:m="http://schemas.openxmlformats.org/officeDocument/2006/math">
                    <m:r>
                      <m:rPr>
                        <m:nor/>
                      </m:rPr>
                      <a:rPr lang="en-CA" sz="1000" dirty="0">
                        <a:latin typeface="Comfortaa"/>
                      </a:rPr>
                      <m:t>Overall</m:t>
                    </m:r>
                    <m:r>
                      <m:rPr>
                        <m:nor/>
                      </m:rPr>
                      <a:rPr lang="en-CA" sz="1000" dirty="0">
                        <a:latin typeface="Comfortaa"/>
                      </a:rPr>
                      <m:t> </m:t>
                    </m:r>
                    <m:r>
                      <m:rPr>
                        <m:nor/>
                      </m:rPr>
                      <a:rPr lang="en-CA" sz="1000" dirty="0">
                        <a:latin typeface="Comfortaa"/>
                      </a:rPr>
                      <m:t>AP</m:t>
                    </m:r>
                    <m:r>
                      <a:rPr lang="es-419" sz="1000" b="0" i="1" dirty="0" smtClean="0">
                        <a:latin typeface="Cambria Math" panose="02040503050406030204" pitchFamily="18" charset="0"/>
                      </a:rPr>
                      <m:t>=</m:t>
                    </m:r>
                  </m:oMath>
                </a14:m>
                <a:r>
                  <a:rPr lang="en-CA" sz="1000" dirty="0">
                    <a:latin typeface="Comfortaa"/>
                  </a:rPr>
                  <a:t> </a:t>
                </a:r>
                <a14:m>
                  <m:oMath xmlns:m="http://schemas.openxmlformats.org/officeDocument/2006/math">
                    <m:f>
                      <m:fPr>
                        <m:type m:val="skw"/>
                        <m:ctrlPr>
                          <a:rPr lang="en-CA" sz="1000" i="1" dirty="0" smtClean="0">
                            <a:latin typeface="Cambria Math" panose="02040503050406030204" pitchFamily="18" charset="0"/>
                          </a:rPr>
                        </m:ctrlPr>
                      </m:fPr>
                      <m:num>
                        <m:r>
                          <a:rPr lang="es-419" sz="1000" b="0" i="1" dirty="0" smtClean="0">
                            <a:latin typeface="Cambria Math" panose="02040503050406030204" pitchFamily="18" charset="0"/>
                          </a:rPr>
                          <m:t>1</m:t>
                        </m:r>
                      </m:num>
                      <m:den>
                        <m:r>
                          <a:rPr lang="es-419" sz="1000" b="0" i="1" dirty="0" smtClean="0">
                            <a:latin typeface="Cambria Math" panose="02040503050406030204" pitchFamily="18" charset="0"/>
                          </a:rPr>
                          <m:t>3</m:t>
                        </m:r>
                      </m:den>
                    </m:f>
                  </m:oMath>
                </a14:m>
                <a:r>
                  <a:rPr lang="en-CA" sz="1000" dirty="0">
                    <a:latin typeface="Comfortaa"/>
                  </a:rPr>
                  <a:t> ( </a:t>
                </a:r>
                <a14:m>
                  <m:oMath xmlns:m="http://schemas.openxmlformats.org/officeDocument/2006/math">
                    <m:f>
                      <m:fPr>
                        <m:type m:val="skw"/>
                        <m:ctrlPr>
                          <a:rPr lang="en-CA" sz="1000" i="1" smtClean="0">
                            <a:latin typeface="Cambria Math" panose="02040503050406030204" pitchFamily="18" charset="0"/>
                          </a:rPr>
                        </m:ctrlPr>
                      </m:fPr>
                      <m:num>
                        <m:r>
                          <a:rPr lang="es-419" sz="1000" b="0" i="1" smtClean="0">
                            <a:latin typeface="Cambria Math" panose="02040503050406030204" pitchFamily="18" charset="0"/>
                          </a:rPr>
                          <m:t>1</m:t>
                        </m:r>
                      </m:num>
                      <m:den>
                        <m:r>
                          <a:rPr lang="es-419" sz="1000" b="0" i="1" smtClean="0">
                            <a:latin typeface="Cambria Math" panose="02040503050406030204" pitchFamily="18" charset="0"/>
                          </a:rPr>
                          <m:t>1</m:t>
                        </m:r>
                      </m:den>
                    </m:f>
                    <m:r>
                      <a:rPr lang="es-419" sz="1000" b="0" i="1" smtClean="0">
                        <a:latin typeface="Cambria Math" panose="02040503050406030204" pitchFamily="18" charset="0"/>
                      </a:rPr>
                      <m:t>+</m:t>
                    </m:r>
                    <m:f>
                      <m:fPr>
                        <m:type m:val="skw"/>
                        <m:ctrlPr>
                          <a:rPr lang="es-419" sz="1000" b="0" i="1" smtClean="0">
                            <a:latin typeface="Cambria Math" panose="02040503050406030204" pitchFamily="18" charset="0"/>
                          </a:rPr>
                        </m:ctrlPr>
                      </m:fPr>
                      <m:num>
                        <m:r>
                          <a:rPr lang="es-419" sz="1000" b="0" i="1" smtClean="0">
                            <a:latin typeface="Cambria Math" panose="02040503050406030204" pitchFamily="18" charset="0"/>
                          </a:rPr>
                          <m:t>0</m:t>
                        </m:r>
                      </m:num>
                      <m:den>
                        <m:r>
                          <a:rPr lang="es-419" sz="1000" b="0" i="1" smtClean="0">
                            <a:latin typeface="Cambria Math" panose="02040503050406030204" pitchFamily="18" charset="0"/>
                          </a:rPr>
                          <m:t>2</m:t>
                        </m:r>
                      </m:den>
                    </m:f>
                    <m:r>
                      <a:rPr lang="es-419" sz="1000" b="0" i="1" smtClean="0">
                        <a:latin typeface="Cambria Math" panose="02040503050406030204" pitchFamily="18" charset="0"/>
                      </a:rPr>
                      <m:t>+</m:t>
                    </m:r>
                    <m:f>
                      <m:fPr>
                        <m:type m:val="skw"/>
                        <m:ctrlPr>
                          <a:rPr lang="es-419" sz="1000" b="0" i="1" smtClean="0">
                            <a:latin typeface="Cambria Math" panose="02040503050406030204" pitchFamily="18" charset="0"/>
                          </a:rPr>
                        </m:ctrlPr>
                      </m:fPr>
                      <m:num>
                        <m:r>
                          <a:rPr lang="es-419" sz="1000" b="0" i="1" smtClean="0">
                            <a:latin typeface="Cambria Math" panose="02040503050406030204" pitchFamily="18" charset="0"/>
                          </a:rPr>
                          <m:t>0</m:t>
                        </m:r>
                      </m:num>
                      <m:den>
                        <m:r>
                          <a:rPr lang="es-419" sz="1000" b="0" i="1" smtClean="0">
                            <a:latin typeface="Cambria Math" panose="02040503050406030204" pitchFamily="18" charset="0"/>
                          </a:rPr>
                          <m:t>3</m:t>
                        </m:r>
                      </m:den>
                    </m:f>
                    <m:r>
                      <a:rPr lang="es-419" sz="1000" b="0" i="1" smtClean="0">
                        <a:latin typeface="Cambria Math" panose="02040503050406030204" pitchFamily="18" charset="0"/>
                      </a:rPr>
                      <m:t>+</m:t>
                    </m:r>
                    <m:f>
                      <m:fPr>
                        <m:type m:val="skw"/>
                        <m:ctrlPr>
                          <a:rPr lang="es-419" sz="1000" b="0" i="1" smtClean="0">
                            <a:latin typeface="Cambria Math" panose="02040503050406030204" pitchFamily="18" charset="0"/>
                          </a:rPr>
                        </m:ctrlPr>
                      </m:fPr>
                      <m:num>
                        <m:r>
                          <a:rPr lang="es-419" sz="1000" b="0" i="1" smtClean="0">
                            <a:latin typeface="Cambria Math" panose="02040503050406030204" pitchFamily="18" charset="0"/>
                          </a:rPr>
                          <m:t>1</m:t>
                        </m:r>
                      </m:num>
                      <m:den>
                        <m:r>
                          <a:rPr lang="es-419" sz="1000" b="0" i="1" smtClean="0">
                            <a:latin typeface="Cambria Math" panose="02040503050406030204" pitchFamily="18" charset="0"/>
                          </a:rPr>
                          <m:t>4</m:t>
                        </m:r>
                      </m:den>
                    </m:f>
                    <m:r>
                      <a:rPr lang="es-419" sz="1000" b="0" i="1" smtClean="0">
                        <a:latin typeface="Cambria Math" panose="02040503050406030204" pitchFamily="18" charset="0"/>
                      </a:rPr>
                      <m:t>+</m:t>
                    </m:r>
                    <m:f>
                      <m:fPr>
                        <m:type m:val="skw"/>
                        <m:ctrlPr>
                          <a:rPr lang="es-419" sz="1000" b="0" i="1" smtClean="0">
                            <a:latin typeface="Cambria Math" panose="02040503050406030204" pitchFamily="18" charset="0"/>
                          </a:rPr>
                        </m:ctrlPr>
                      </m:fPr>
                      <m:num>
                        <m:r>
                          <a:rPr lang="es-419" sz="1000" b="0" i="1" smtClean="0">
                            <a:latin typeface="Cambria Math" panose="02040503050406030204" pitchFamily="18" charset="0"/>
                          </a:rPr>
                          <m:t>1</m:t>
                        </m:r>
                      </m:num>
                      <m:den>
                        <m:r>
                          <a:rPr lang="es-419" sz="1000" b="0" i="1" smtClean="0">
                            <a:latin typeface="Cambria Math" panose="02040503050406030204" pitchFamily="18" charset="0"/>
                          </a:rPr>
                          <m:t>5</m:t>
                        </m:r>
                      </m:den>
                    </m:f>
                    <m:r>
                      <a:rPr lang="es-419" sz="1000" b="0" i="1" smtClean="0">
                        <a:latin typeface="Cambria Math" panose="02040503050406030204" pitchFamily="18" charset="0"/>
                      </a:rPr>
                      <m:t>+</m:t>
                    </m:r>
                    <m:f>
                      <m:fPr>
                        <m:type m:val="skw"/>
                        <m:ctrlPr>
                          <a:rPr lang="es-419" sz="1000" b="0" i="1" smtClean="0">
                            <a:latin typeface="Cambria Math" panose="02040503050406030204" pitchFamily="18" charset="0"/>
                          </a:rPr>
                        </m:ctrlPr>
                      </m:fPr>
                      <m:num>
                        <m:r>
                          <a:rPr lang="es-419" sz="1000" b="0" i="1" smtClean="0">
                            <a:latin typeface="Cambria Math" panose="02040503050406030204" pitchFamily="18" charset="0"/>
                          </a:rPr>
                          <m:t>0</m:t>
                        </m:r>
                      </m:num>
                      <m:den>
                        <m:r>
                          <a:rPr lang="es-419" sz="1000" b="0" i="1" smtClean="0">
                            <a:latin typeface="Cambria Math" panose="02040503050406030204" pitchFamily="18" charset="0"/>
                          </a:rPr>
                          <m:t>6</m:t>
                        </m:r>
                      </m:den>
                    </m:f>
                    <m:r>
                      <a:rPr lang="es-419" sz="1000" b="0" i="1" smtClean="0">
                        <a:latin typeface="Cambria Math" panose="02040503050406030204" pitchFamily="18" charset="0"/>
                      </a:rPr>
                      <m:t>+0</m:t>
                    </m:r>
                  </m:oMath>
                </a14:m>
                <a:r>
                  <a:rPr lang="en-CA" sz="1000" dirty="0">
                    <a:latin typeface="Comfortaa"/>
                  </a:rPr>
                  <a:t> ) = 0.7</a:t>
                </a:r>
              </a:p>
              <a:p>
                <a:pPr algn="just"/>
                <a:endParaRPr lang="en-CA" sz="1000" dirty="0">
                  <a:latin typeface="Comfortaa"/>
                </a:endParaRPr>
              </a:p>
              <a:p>
                <a:pPr algn="just"/>
                <a:endParaRPr lang="en-CA" sz="1000" dirty="0">
                  <a:latin typeface="Comfortaa"/>
                </a:endParaRPr>
              </a:p>
              <a:p>
                <a:pPr algn="just"/>
                <a:endParaRPr lang="en-CA" sz="1000" dirty="0">
                  <a:latin typeface="Comfortaa"/>
                </a:endParaRPr>
              </a:p>
              <a:p>
                <a:pPr algn="just"/>
                <a:endParaRPr lang="en-CA" sz="1000" dirty="0">
                  <a:latin typeface="Comfortaa"/>
                </a:endParaRPr>
              </a:p>
              <a:p>
                <a:pPr algn="just"/>
                <a:r>
                  <a:rPr lang="en-CA" sz="1000" dirty="0">
                    <a:latin typeface="Comfortaa"/>
                  </a:rPr>
                  <a:t>For another query, Q, we could get a perfect AP of 1 if the returned G’ is sorted as such:</a:t>
                </a:r>
              </a:p>
              <a:p>
                <a:pPr algn="just"/>
                <a:endParaRPr lang="en-CA" sz="1000" dirty="0">
                  <a:latin typeface="Comfortaa"/>
                </a:endParaRPr>
              </a:p>
              <a:p>
                <a:pPr algn="just"/>
                <a:endParaRPr lang="en-CA" sz="1000" dirty="0">
                  <a:latin typeface="Comfortaa"/>
                </a:endParaRPr>
              </a:p>
              <a:p>
                <a:pPr algn="just"/>
                <a:endParaRPr lang="en-CA" sz="1000" dirty="0">
                  <a:latin typeface="Comfortaa"/>
                </a:endParaRPr>
              </a:p>
              <a:p>
                <a:pPr algn="just"/>
                <a14:m>
                  <m:oMath xmlns:m="http://schemas.openxmlformats.org/officeDocument/2006/math">
                    <m:r>
                      <m:rPr>
                        <m:nor/>
                      </m:rPr>
                      <a:rPr lang="en-CA" sz="1000" dirty="0">
                        <a:latin typeface="Comfortaa"/>
                      </a:rPr>
                      <m:t>Overall</m:t>
                    </m:r>
                    <m:r>
                      <m:rPr>
                        <m:nor/>
                      </m:rPr>
                      <a:rPr lang="en-CA" sz="1000" dirty="0">
                        <a:latin typeface="Comfortaa"/>
                      </a:rPr>
                      <m:t> </m:t>
                    </m:r>
                    <m:r>
                      <m:rPr>
                        <m:nor/>
                      </m:rPr>
                      <a:rPr lang="en-CA" sz="1000" dirty="0">
                        <a:latin typeface="Comfortaa"/>
                      </a:rPr>
                      <m:t>AP</m:t>
                    </m:r>
                    <m:r>
                      <a:rPr lang="es-419" sz="1000" dirty="0">
                        <a:latin typeface="Cambria Math" panose="02040503050406030204" pitchFamily="18" charset="0"/>
                      </a:rPr>
                      <m:t>=</m:t>
                    </m:r>
                  </m:oMath>
                </a14:m>
                <a:r>
                  <a:rPr lang="en-CA" sz="1000" dirty="0">
                    <a:latin typeface="Comfortaa"/>
                  </a:rPr>
                  <a:t> </a:t>
                </a:r>
                <a14:m>
                  <m:oMath xmlns:m="http://schemas.openxmlformats.org/officeDocument/2006/math">
                    <m:f>
                      <m:fPr>
                        <m:type m:val="skw"/>
                        <m:ctrlPr>
                          <a:rPr lang="en-CA" sz="1000" i="1" dirty="0">
                            <a:latin typeface="Cambria Math" panose="02040503050406030204" pitchFamily="18" charset="0"/>
                          </a:rPr>
                        </m:ctrlPr>
                      </m:fPr>
                      <m:num>
                        <m:r>
                          <a:rPr lang="es-419" sz="1000" dirty="0">
                            <a:latin typeface="Cambria Math" panose="02040503050406030204" pitchFamily="18" charset="0"/>
                          </a:rPr>
                          <m:t>1</m:t>
                        </m:r>
                      </m:num>
                      <m:den>
                        <m:r>
                          <a:rPr lang="es-419" sz="1000" dirty="0">
                            <a:latin typeface="Cambria Math" panose="02040503050406030204" pitchFamily="18" charset="0"/>
                          </a:rPr>
                          <m:t>3</m:t>
                        </m:r>
                      </m:den>
                    </m:f>
                  </m:oMath>
                </a14:m>
                <a:r>
                  <a:rPr lang="en-CA" sz="1000" dirty="0">
                    <a:latin typeface="Comfortaa"/>
                  </a:rPr>
                  <a:t> ( </a:t>
                </a:r>
                <a14:m>
                  <m:oMath xmlns:m="http://schemas.openxmlformats.org/officeDocument/2006/math">
                    <m:f>
                      <m:fPr>
                        <m:type m:val="skw"/>
                        <m:ctrlPr>
                          <a:rPr lang="en-CA" sz="1000" i="1">
                            <a:latin typeface="Cambria Math" panose="02040503050406030204" pitchFamily="18" charset="0"/>
                          </a:rPr>
                        </m:ctrlPr>
                      </m:fPr>
                      <m:num>
                        <m:r>
                          <a:rPr lang="es-419" sz="1000">
                            <a:latin typeface="Cambria Math" panose="02040503050406030204" pitchFamily="18" charset="0"/>
                          </a:rPr>
                          <m:t>1</m:t>
                        </m:r>
                      </m:num>
                      <m:den>
                        <m:r>
                          <a:rPr lang="es-419" sz="1000">
                            <a:latin typeface="Cambria Math" panose="02040503050406030204" pitchFamily="18" charset="0"/>
                          </a:rPr>
                          <m:t>1</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b="0" i="0" smtClean="0">
                            <a:latin typeface="Cambria Math" panose="02040503050406030204" pitchFamily="18" charset="0"/>
                          </a:rPr>
                          <m:t>1</m:t>
                        </m:r>
                      </m:num>
                      <m:den>
                        <m:r>
                          <a:rPr lang="es-419" sz="1000">
                            <a:latin typeface="Cambria Math" panose="02040503050406030204" pitchFamily="18" charset="0"/>
                          </a:rPr>
                          <m:t>2</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b="0" i="0" smtClean="0">
                            <a:latin typeface="Cambria Math" panose="02040503050406030204" pitchFamily="18" charset="0"/>
                          </a:rPr>
                          <m:t>1</m:t>
                        </m:r>
                      </m:num>
                      <m:den>
                        <m:r>
                          <a:rPr lang="es-419" sz="1000">
                            <a:latin typeface="Cambria Math" panose="02040503050406030204" pitchFamily="18" charset="0"/>
                          </a:rPr>
                          <m:t>3</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b="0" i="0" smtClean="0">
                            <a:latin typeface="Cambria Math" panose="02040503050406030204" pitchFamily="18" charset="0"/>
                          </a:rPr>
                          <m:t>0</m:t>
                        </m:r>
                      </m:num>
                      <m:den>
                        <m:r>
                          <a:rPr lang="es-419" sz="1000">
                            <a:latin typeface="Cambria Math" panose="02040503050406030204" pitchFamily="18" charset="0"/>
                          </a:rPr>
                          <m:t>4</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b="0" i="0" smtClean="0">
                            <a:latin typeface="Cambria Math" panose="02040503050406030204" pitchFamily="18" charset="0"/>
                          </a:rPr>
                          <m:t>0</m:t>
                        </m:r>
                      </m:num>
                      <m:den>
                        <m:r>
                          <a:rPr lang="es-419" sz="1000">
                            <a:latin typeface="Cambria Math" panose="02040503050406030204" pitchFamily="18" charset="0"/>
                          </a:rPr>
                          <m:t>5</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a:latin typeface="Cambria Math" panose="02040503050406030204" pitchFamily="18" charset="0"/>
                          </a:rPr>
                          <m:t>0</m:t>
                        </m:r>
                      </m:num>
                      <m:den>
                        <m:r>
                          <a:rPr lang="es-419" sz="1000">
                            <a:latin typeface="Cambria Math" panose="02040503050406030204" pitchFamily="18" charset="0"/>
                          </a:rPr>
                          <m:t>6</m:t>
                        </m:r>
                      </m:den>
                    </m:f>
                    <m:r>
                      <a:rPr lang="es-419" sz="1000">
                        <a:latin typeface="Cambria Math" panose="02040503050406030204" pitchFamily="18" charset="0"/>
                      </a:rPr>
                      <m:t>+0</m:t>
                    </m:r>
                  </m:oMath>
                </a14:m>
                <a:r>
                  <a:rPr lang="en-CA" sz="1000" dirty="0">
                    <a:latin typeface="Comfortaa"/>
                  </a:rPr>
                  <a:t> ) = 1.0</a:t>
                </a:r>
              </a:p>
              <a:p>
                <a:pPr algn="just"/>
                <a:endParaRPr lang="pt-BR" sz="800" dirty="0">
                  <a:latin typeface="Comfortaa"/>
                </a:endParaRPr>
              </a:p>
              <a:p>
                <a:pPr algn="just"/>
                <a:endParaRPr lang="pt-BR" sz="800" dirty="0">
                  <a:latin typeface="Comfortaa"/>
                </a:endParaRPr>
              </a:p>
              <a:p>
                <a:pPr algn="just"/>
                <a:endParaRPr lang="pt-BR" sz="800" dirty="0">
                  <a:latin typeface="Comfortaa"/>
                </a:endParaRPr>
              </a:p>
              <a:p>
                <a:pPr algn="just"/>
                <a:endParaRPr lang="pt-BR" sz="800" dirty="0">
                  <a:latin typeface="Comfortaa"/>
                </a:endParaRPr>
              </a:p>
              <a:p>
                <a:pPr algn="just"/>
                <a:endParaRPr lang="en-CA" sz="1000" dirty="0">
                  <a:solidFill>
                    <a:srgbClr val="0070C0"/>
                  </a:solidFill>
                  <a:latin typeface="Courier New" panose="02070309020205020404" pitchFamily="49" charset="0"/>
                  <a:cs typeface="Courier New" panose="02070309020205020404" pitchFamily="49" charset="0"/>
                </a:endParaRPr>
              </a:p>
            </p:txBody>
          </p:sp>
        </mc:Choice>
        <mc:Fallback xmlns="">
          <p:sp>
            <p:nvSpPr>
              <p:cNvPr id="14" name="Segnaposto testo 11">
                <a:extLst>
                  <a:ext uri="{FF2B5EF4-FFF2-40B4-BE49-F238E27FC236}">
                    <a16:creationId xmlns:a16="http://schemas.microsoft.com/office/drawing/2014/main" id="{FB316D78-BC5E-4FE0-A3E3-94FB8BD436DE}"/>
                  </a:ext>
                </a:extLst>
              </p:cNvPr>
              <p:cNvSpPr txBox="1">
                <a:spLocks noRot="1" noChangeAspect="1" noMove="1" noResize="1" noEditPoints="1" noAdjustHandles="1" noChangeArrowheads="1" noChangeShapeType="1" noTextEdit="1"/>
              </p:cNvSpPr>
              <p:nvPr/>
            </p:nvSpPr>
            <p:spPr>
              <a:xfrm>
                <a:off x="609354" y="1194434"/>
                <a:ext cx="7955526" cy="3472159"/>
              </a:xfrm>
              <a:prstGeom prst="rect">
                <a:avLst/>
              </a:prstGeom>
              <a:blipFill>
                <a:blip r:embed="rId3"/>
                <a:stretch>
                  <a:fillRect b="-4035"/>
                </a:stretch>
              </a:blipFill>
              <a:ln>
                <a:noFill/>
              </a:ln>
            </p:spPr>
            <p:txBody>
              <a:bodyPr/>
              <a:lstStyle/>
              <a:p>
                <a:r>
                  <a:rPr lang="en-CA">
                    <a:noFill/>
                  </a:rPr>
                  <a:t> </a:t>
                </a:r>
              </a:p>
            </p:txBody>
          </p:sp>
        </mc:Fallback>
      </mc:AlternateContent>
      <p:sp>
        <p:nvSpPr>
          <p:cNvPr id="12" name="Titolo 11">
            <a:extLst>
              <a:ext uri="{FF2B5EF4-FFF2-40B4-BE49-F238E27FC236}">
                <a16:creationId xmlns:a16="http://schemas.microsoft.com/office/drawing/2014/main" id="{3705FAA0-FC9F-42AA-9EEE-096C08ADC6E9}"/>
              </a:ext>
            </a:extLst>
          </p:cNvPr>
          <p:cNvSpPr>
            <a:spLocks noGrp="1"/>
          </p:cNvSpPr>
          <p:nvPr>
            <p:ph type="ctrTitle"/>
          </p:nvPr>
        </p:nvSpPr>
        <p:spPr>
          <a:xfrm>
            <a:off x="617220" y="258809"/>
            <a:ext cx="8100060" cy="732900"/>
          </a:xfrm>
        </p:spPr>
        <p:txBody>
          <a:bodyPr/>
          <a:lstStyle/>
          <a:p>
            <a:pPr algn="l"/>
            <a:r>
              <a:rPr lang="en-CA" dirty="0">
                <a:sym typeface="Arial"/>
              </a:rPr>
              <a:t>Mean Average Precision</a:t>
            </a:r>
          </a:p>
        </p:txBody>
      </p:sp>
      <p:grpSp>
        <p:nvGrpSpPr>
          <p:cNvPr id="263" name="Gruppo 262">
            <a:extLst>
              <a:ext uri="{FF2B5EF4-FFF2-40B4-BE49-F238E27FC236}">
                <a16:creationId xmlns:a16="http://schemas.microsoft.com/office/drawing/2014/main" id="{C45E2ABE-EB02-4AA9-85B6-2EF4628AF84B}"/>
              </a:ext>
            </a:extLst>
          </p:cNvPr>
          <p:cNvGrpSpPr/>
          <p:nvPr/>
        </p:nvGrpSpPr>
        <p:grpSpPr>
          <a:xfrm>
            <a:off x="4391710" y="2717642"/>
            <a:ext cx="4170839" cy="1826999"/>
            <a:chOff x="4353610" y="3136742"/>
            <a:chExt cx="4170839" cy="1826999"/>
          </a:xfrm>
        </p:grpSpPr>
        <p:grpSp>
          <p:nvGrpSpPr>
            <p:cNvPr id="36" name="Gruppo 35">
              <a:extLst>
                <a:ext uri="{FF2B5EF4-FFF2-40B4-BE49-F238E27FC236}">
                  <a16:creationId xmlns:a16="http://schemas.microsoft.com/office/drawing/2014/main" id="{F21C917C-7DE4-4C46-99EF-A2C52B182C4B}"/>
                </a:ext>
              </a:extLst>
            </p:cNvPr>
            <p:cNvGrpSpPr/>
            <p:nvPr/>
          </p:nvGrpSpPr>
          <p:grpSpPr>
            <a:xfrm>
              <a:off x="5396794" y="4461125"/>
              <a:ext cx="3091886" cy="359301"/>
              <a:chOff x="4594172" y="3986000"/>
              <a:chExt cx="3091886" cy="359301"/>
            </a:xfrm>
          </p:grpSpPr>
          <p:grpSp>
            <p:nvGrpSpPr>
              <p:cNvPr id="115" name="Google Shape;1230;p40">
                <a:extLst>
                  <a:ext uri="{FF2B5EF4-FFF2-40B4-BE49-F238E27FC236}">
                    <a16:creationId xmlns:a16="http://schemas.microsoft.com/office/drawing/2014/main" id="{BDDB2114-D89B-4140-8720-8F23551EF078}"/>
                  </a:ext>
                </a:extLst>
              </p:cNvPr>
              <p:cNvGrpSpPr/>
              <p:nvPr/>
            </p:nvGrpSpPr>
            <p:grpSpPr>
              <a:xfrm>
                <a:off x="4973089" y="4021805"/>
                <a:ext cx="332543" cy="323496"/>
                <a:chOff x="3983750" y="3933325"/>
                <a:chExt cx="538525" cy="523875"/>
              </a:xfrm>
            </p:grpSpPr>
            <p:sp>
              <p:nvSpPr>
                <p:cNvPr id="116" name="Google Shape;1231;p40">
                  <a:extLst>
                    <a:ext uri="{FF2B5EF4-FFF2-40B4-BE49-F238E27FC236}">
                      <a16:creationId xmlns:a16="http://schemas.microsoft.com/office/drawing/2014/main" id="{0B45B6B3-0D48-4323-AA63-1EAA892AE166}"/>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232;p40">
                  <a:extLst>
                    <a:ext uri="{FF2B5EF4-FFF2-40B4-BE49-F238E27FC236}">
                      <a16:creationId xmlns:a16="http://schemas.microsoft.com/office/drawing/2014/main" id="{372ECD77-BB81-401B-A885-71D732A6AF4C}"/>
                    </a:ext>
                  </a:extLst>
                </p:cNvPr>
                <p:cNvGrpSpPr/>
                <p:nvPr/>
              </p:nvGrpSpPr>
              <p:grpSpPr>
                <a:xfrm>
                  <a:off x="4085150" y="4052725"/>
                  <a:ext cx="320200" cy="301350"/>
                  <a:chOff x="4085150" y="4052725"/>
                  <a:chExt cx="320200" cy="301350"/>
                </a:xfrm>
              </p:grpSpPr>
              <p:sp>
                <p:nvSpPr>
                  <p:cNvPr id="118" name="Google Shape;1233;p40">
                    <a:extLst>
                      <a:ext uri="{FF2B5EF4-FFF2-40B4-BE49-F238E27FC236}">
                        <a16:creationId xmlns:a16="http://schemas.microsoft.com/office/drawing/2014/main" id="{F099716F-B080-49D8-96D6-0947CDA6E8CD}"/>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4;p40">
                    <a:extLst>
                      <a:ext uri="{FF2B5EF4-FFF2-40B4-BE49-F238E27FC236}">
                        <a16:creationId xmlns:a16="http://schemas.microsoft.com/office/drawing/2014/main" id="{70A329BE-EE0E-4FA7-9954-0FBDB7C2E4E3}"/>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 name="Google Shape;1230;p40">
                <a:extLst>
                  <a:ext uri="{FF2B5EF4-FFF2-40B4-BE49-F238E27FC236}">
                    <a16:creationId xmlns:a16="http://schemas.microsoft.com/office/drawing/2014/main" id="{B49BE1DD-5B48-48F2-87DF-E695140D4D6D}"/>
                  </a:ext>
                </a:extLst>
              </p:cNvPr>
              <p:cNvGrpSpPr/>
              <p:nvPr/>
            </p:nvGrpSpPr>
            <p:grpSpPr>
              <a:xfrm>
                <a:off x="5352006" y="4021805"/>
                <a:ext cx="332543" cy="323496"/>
                <a:chOff x="3983750" y="3933325"/>
                <a:chExt cx="538525" cy="523875"/>
              </a:xfrm>
            </p:grpSpPr>
            <p:sp>
              <p:nvSpPr>
                <p:cNvPr id="121" name="Google Shape;1231;p40">
                  <a:extLst>
                    <a:ext uri="{FF2B5EF4-FFF2-40B4-BE49-F238E27FC236}">
                      <a16:creationId xmlns:a16="http://schemas.microsoft.com/office/drawing/2014/main" id="{EAA1BAE2-0CA8-419C-8AE1-DB1F81142B50}"/>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32;p40">
                  <a:extLst>
                    <a:ext uri="{FF2B5EF4-FFF2-40B4-BE49-F238E27FC236}">
                      <a16:creationId xmlns:a16="http://schemas.microsoft.com/office/drawing/2014/main" id="{1AAF3A60-FB8D-46DD-A0B1-8E48F96641CD}"/>
                    </a:ext>
                  </a:extLst>
                </p:cNvPr>
                <p:cNvGrpSpPr/>
                <p:nvPr/>
              </p:nvGrpSpPr>
              <p:grpSpPr>
                <a:xfrm>
                  <a:off x="4085150" y="4052725"/>
                  <a:ext cx="320200" cy="301350"/>
                  <a:chOff x="4085150" y="4052725"/>
                  <a:chExt cx="320200" cy="301350"/>
                </a:xfrm>
              </p:grpSpPr>
              <p:sp>
                <p:nvSpPr>
                  <p:cNvPr id="123" name="Google Shape;1233;p40">
                    <a:extLst>
                      <a:ext uri="{FF2B5EF4-FFF2-40B4-BE49-F238E27FC236}">
                        <a16:creationId xmlns:a16="http://schemas.microsoft.com/office/drawing/2014/main" id="{D40B58EC-E2DF-4EAF-98A1-7446498B9D52}"/>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34;p40">
                    <a:extLst>
                      <a:ext uri="{FF2B5EF4-FFF2-40B4-BE49-F238E27FC236}">
                        <a16:creationId xmlns:a16="http://schemas.microsoft.com/office/drawing/2014/main" id="{7E6484CF-A318-4A85-83A7-F2072C4A10FF}"/>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ruppo 31">
                <a:extLst>
                  <a:ext uri="{FF2B5EF4-FFF2-40B4-BE49-F238E27FC236}">
                    <a16:creationId xmlns:a16="http://schemas.microsoft.com/office/drawing/2014/main" id="{7AF618D3-8F25-4BBB-B613-6D965373415B}"/>
                  </a:ext>
                </a:extLst>
              </p:cNvPr>
              <p:cNvGrpSpPr/>
              <p:nvPr/>
            </p:nvGrpSpPr>
            <p:grpSpPr>
              <a:xfrm>
                <a:off x="5730923" y="4021805"/>
                <a:ext cx="332543" cy="323496"/>
                <a:chOff x="5224922" y="4021805"/>
                <a:chExt cx="332543" cy="323496"/>
              </a:xfrm>
            </p:grpSpPr>
            <p:sp>
              <p:nvSpPr>
                <p:cNvPr id="138" name="Figura a mano libera: forma 137">
                  <a:extLst>
                    <a:ext uri="{FF2B5EF4-FFF2-40B4-BE49-F238E27FC236}">
                      <a16:creationId xmlns:a16="http://schemas.microsoft.com/office/drawing/2014/main" id="{41F4E20F-4358-4DE0-BD85-C0CD9D08ED04}"/>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dirty="0"/>
                </a:p>
              </p:txBody>
            </p:sp>
            <p:sp>
              <p:nvSpPr>
                <p:cNvPr id="126" name="Google Shape;1231;p40">
                  <a:extLst>
                    <a:ext uri="{FF2B5EF4-FFF2-40B4-BE49-F238E27FC236}">
                      <a16:creationId xmlns:a16="http://schemas.microsoft.com/office/drawing/2014/main" id="{FF09BA4F-62FE-4527-BB97-F94CC239D4F9}"/>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0588;p56">
                  <a:extLst>
                    <a:ext uri="{FF2B5EF4-FFF2-40B4-BE49-F238E27FC236}">
                      <a16:creationId xmlns:a16="http://schemas.microsoft.com/office/drawing/2014/main" id="{3F6E4AB9-E927-4ACB-AD2B-EBDCB379DB5C}"/>
                    </a:ext>
                  </a:extLst>
                </p:cNvPr>
                <p:cNvGrpSpPr/>
                <p:nvPr/>
              </p:nvGrpSpPr>
              <p:grpSpPr>
                <a:xfrm>
                  <a:off x="5296117" y="4096112"/>
                  <a:ext cx="190153" cy="190819"/>
                  <a:chOff x="5779408" y="3699191"/>
                  <a:chExt cx="317645" cy="318757"/>
                </a:xfrm>
              </p:grpSpPr>
              <p:sp>
                <p:nvSpPr>
                  <p:cNvPr id="131" name="Google Shape;10589;p56">
                    <a:extLst>
                      <a:ext uri="{FF2B5EF4-FFF2-40B4-BE49-F238E27FC236}">
                        <a16:creationId xmlns:a16="http://schemas.microsoft.com/office/drawing/2014/main" id="{41873AA8-11BB-4A0E-B07F-4A9C519B903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0590;p56">
                    <a:extLst>
                      <a:ext uri="{FF2B5EF4-FFF2-40B4-BE49-F238E27FC236}">
                        <a16:creationId xmlns:a16="http://schemas.microsoft.com/office/drawing/2014/main" id="{92EAF829-DC82-43F8-8685-C380D2018E92}"/>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40" name="Gruppo 139">
                <a:extLst>
                  <a:ext uri="{FF2B5EF4-FFF2-40B4-BE49-F238E27FC236}">
                    <a16:creationId xmlns:a16="http://schemas.microsoft.com/office/drawing/2014/main" id="{7DE619A2-17A3-455C-B938-7BB1585EC08D}"/>
                  </a:ext>
                </a:extLst>
              </p:cNvPr>
              <p:cNvGrpSpPr/>
              <p:nvPr/>
            </p:nvGrpSpPr>
            <p:grpSpPr>
              <a:xfrm>
                <a:off x="6109840" y="4021805"/>
                <a:ext cx="332543" cy="323496"/>
                <a:chOff x="5224922" y="4021805"/>
                <a:chExt cx="332543" cy="323496"/>
              </a:xfrm>
            </p:grpSpPr>
            <p:sp>
              <p:nvSpPr>
                <p:cNvPr id="141" name="Figura a mano libera: forma 140">
                  <a:extLst>
                    <a:ext uri="{FF2B5EF4-FFF2-40B4-BE49-F238E27FC236}">
                      <a16:creationId xmlns:a16="http://schemas.microsoft.com/office/drawing/2014/main" id="{F5C606B3-3A49-4134-BF30-9103F2F34132}"/>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42" name="Google Shape;1231;p40">
                  <a:extLst>
                    <a:ext uri="{FF2B5EF4-FFF2-40B4-BE49-F238E27FC236}">
                      <a16:creationId xmlns:a16="http://schemas.microsoft.com/office/drawing/2014/main" id="{D01C2237-0004-4F58-9457-23E93FEA31D3}"/>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0588;p56">
                  <a:extLst>
                    <a:ext uri="{FF2B5EF4-FFF2-40B4-BE49-F238E27FC236}">
                      <a16:creationId xmlns:a16="http://schemas.microsoft.com/office/drawing/2014/main" id="{8DA37421-5938-47BD-AD8E-0A48EEBD5021}"/>
                    </a:ext>
                  </a:extLst>
                </p:cNvPr>
                <p:cNvGrpSpPr/>
                <p:nvPr/>
              </p:nvGrpSpPr>
              <p:grpSpPr>
                <a:xfrm>
                  <a:off x="5296117" y="4096112"/>
                  <a:ext cx="190153" cy="190819"/>
                  <a:chOff x="5779408" y="3699191"/>
                  <a:chExt cx="317645" cy="318757"/>
                </a:xfrm>
              </p:grpSpPr>
              <p:sp>
                <p:nvSpPr>
                  <p:cNvPr id="144" name="Google Shape;10589;p56">
                    <a:extLst>
                      <a:ext uri="{FF2B5EF4-FFF2-40B4-BE49-F238E27FC236}">
                        <a16:creationId xmlns:a16="http://schemas.microsoft.com/office/drawing/2014/main" id="{B61ADA35-C88A-4B2B-BC16-5D6D2584F70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0590;p56">
                    <a:extLst>
                      <a:ext uri="{FF2B5EF4-FFF2-40B4-BE49-F238E27FC236}">
                        <a16:creationId xmlns:a16="http://schemas.microsoft.com/office/drawing/2014/main" id="{E9DEC6AB-95E0-44F4-9E5A-7817D52CD89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46" name="Gruppo 145">
                <a:extLst>
                  <a:ext uri="{FF2B5EF4-FFF2-40B4-BE49-F238E27FC236}">
                    <a16:creationId xmlns:a16="http://schemas.microsoft.com/office/drawing/2014/main" id="{1991D4C0-BAD1-44D5-A77A-FF3BD4599E16}"/>
                  </a:ext>
                </a:extLst>
              </p:cNvPr>
              <p:cNvGrpSpPr/>
              <p:nvPr/>
            </p:nvGrpSpPr>
            <p:grpSpPr>
              <a:xfrm>
                <a:off x="6488757" y="4021805"/>
                <a:ext cx="332543" cy="323496"/>
                <a:chOff x="5224922" y="4021805"/>
                <a:chExt cx="332543" cy="323496"/>
              </a:xfrm>
            </p:grpSpPr>
            <p:sp>
              <p:nvSpPr>
                <p:cNvPr id="147" name="Figura a mano libera: forma 146">
                  <a:extLst>
                    <a:ext uri="{FF2B5EF4-FFF2-40B4-BE49-F238E27FC236}">
                      <a16:creationId xmlns:a16="http://schemas.microsoft.com/office/drawing/2014/main" id="{0CE9D570-D6E2-46AA-AA53-0F9788D5A360}"/>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48" name="Google Shape;1231;p40">
                  <a:extLst>
                    <a:ext uri="{FF2B5EF4-FFF2-40B4-BE49-F238E27FC236}">
                      <a16:creationId xmlns:a16="http://schemas.microsoft.com/office/drawing/2014/main" id="{E23FF345-9E93-4A74-9492-0B9EC8DCFAC1}"/>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0588;p56">
                  <a:extLst>
                    <a:ext uri="{FF2B5EF4-FFF2-40B4-BE49-F238E27FC236}">
                      <a16:creationId xmlns:a16="http://schemas.microsoft.com/office/drawing/2014/main" id="{367D4BA9-E8A5-485D-8051-0782B4D4FF47}"/>
                    </a:ext>
                  </a:extLst>
                </p:cNvPr>
                <p:cNvGrpSpPr/>
                <p:nvPr/>
              </p:nvGrpSpPr>
              <p:grpSpPr>
                <a:xfrm>
                  <a:off x="5296117" y="4096112"/>
                  <a:ext cx="190153" cy="190819"/>
                  <a:chOff x="5779408" y="3699191"/>
                  <a:chExt cx="317645" cy="318757"/>
                </a:xfrm>
              </p:grpSpPr>
              <p:sp>
                <p:nvSpPr>
                  <p:cNvPr id="150" name="Google Shape;10589;p56">
                    <a:extLst>
                      <a:ext uri="{FF2B5EF4-FFF2-40B4-BE49-F238E27FC236}">
                        <a16:creationId xmlns:a16="http://schemas.microsoft.com/office/drawing/2014/main" id="{F752494E-1DA5-4731-A2A7-5610BFF45729}"/>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590;p56">
                    <a:extLst>
                      <a:ext uri="{FF2B5EF4-FFF2-40B4-BE49-F238E27FC236}">
                        <a16:creationId xmlns:a16="http://schemas.microsoft.com/office/drawing/2014/main" id="{8FD29DC6-4F9E-4DAE-AB30-42643816AE5B}"/>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2" name="Gruppo 151">
                <a:extLst>
                  <a:ext uri="{FF2B5EF4-FFF2-40B4-BE49-F238E27FC236}">
                    <a16:creationId xmlns:a16="http://schemas.microsoft.com/office/drawing/2014/main" id="{1E3AFA3E-DB7A-4AEC-92E1-171927E5B9C4}"/>
                  </a:ext>
                </a:extLst>
              </p:cNvPr>
              <p:cNvGrpSpPr/>
              <p:nvPr/>
            </p:nvGrpSpPr>
            <p:grpSpPr>
              <a:xfrm>
                <a:off x="7353515" y="4021805"/>
                <a:ext cx="332543" cy="323496"/>
                <a:chOff x="5224922" y="4021805"/>
                <a:chExt cx="332543" cy="323496"/>
              </a:xfrm>
            </p:grpSpPr>
            <p:sp>
              <p:nvSpPr>
                <p:cNvPr id="153" name="Figura a mano libera: forma 152">
                  <a:extLst>
                    <a:ext uri="{FF2B5EF4-FFF2-40B4-BE49-F238E27FC236}">
                      <a16:creationId xmlns:a16="http://schemas.microsoft.com/office/drawing/2014/main" id="{AA827035-64D5-4596-A102-843ABD1BEBDF}"/>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54" name="Google Shape;1231;p40">
                  <a:extLst>
                    <a:ext uri="{FF2B5EF4-FFF2-40B4-BE49-F238E27FC236}">
                      <a16:creationId xmlns:a16="http://schemas.microsoft.com/office/drawing/2014/main" id="{CB7ED737-08E1-49D3-BE0D-4326E40753E9}"/>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0588;p56">
                  <a:extLst>
                    <a:ext uri="{FF2B5EF4-FFF2-40B4-BE49-F238E27FC236}">
                      <a16:creationId xmlns:a16="http://schemas.microsoft.com/office/drawing/2014/main" id="{3019B2F8-EC8E-439D-B7A7-38FE45D116D5}"/>
                    </a:ext>
                  </a:extLst>
                </p:cNvPr>
                <p:cNvGrpSpPr/>
                <p:nvPr/>
              </p:nvGrpSpPr>
              <p:grpSpPr>
                <a:xfrm>
                  <a:off x="5296117" y="4096112"/>
                  <a:ext cx="190153" cy="190819"/>
                  <a:chOff x="5779408" y="3699191"/>
                  <a:chExt cx="317645" cy="318757"/>
                </a:xfrm>
              </p:grpSpPr>
              <p:sp>
                <p:nvSpPr>
                  <p:cNvPr id="156" name="Google Shape;10589;p56">
                    <a:extLst>
                      <a:ext uri="{FF2B5EF4-FFF2-40B4-BE49-F238E27FC236}">
                        <a16:creationId xmlns:a16="http://schemas.microsoft.com/office/drawing/2014/main" id="{578A9ED2-5E39-44C0-BFAB-7E1DEE2671D4}"/>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0590;p56">
                    <a:extLst>
                      <a:ext uri="{FF2B5EF4-FFF2-40B4-BE49-F238E27FC236}">
                        <a16:creationId xmlns:a16="http://schemas.microsoft.com/office/drawing/2014/main" id="{A657CA71-6D9B-43EC-BA3C-821A2DFFBA32}"/>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8" name="Google Shape;1230;p40">
                <a:extLst>
                  <a:ext uri="{FF2B5EF4-FFF2-40B4-BE49-F238E27FC236}">
                    <a16:creationId xmlns:a16="http://schemas.microsoft.com/office/drawing/2014/main" id="{BE9BD2C8-E714-4700-B34E-C0537262BE3E}"/>
                  </a:ext>
                </a:extLst>
              </p:cNvPr>
              <p:cNvGrpSpPr/>
              <p:nvPr/>
            </p:nvGrpSpPr>
            <p:grpSpPr>
              <a:xfrm>
                <a:off x="4594172" y="4021805"/>
                <a:ext cx="332543" cy="323496"/>
                <a:chOff x="3983750" y="3933325"/>
                <a:chExt cx="538525" cy="523875"/>
              </a:xfrm>
            </p:grpSpPr>
            <p:sp>
              <p:nvSpPr>
                <p:cNvPr id="159" name="Google Shape;1231;p40">
                  <a:extLst>
                    <a:ext uri="{FF2B5EF4-FFF2-40B4-BE49-F238E27FC236}">
                      <a16:creationId xmlns:a16="http://schemas.microsoft.com/office/drawing/2014/main" id="{9B566A92-FC8B-40F0-A7E2-3E92B6E54E9E}"/>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232;p40">
                  <a:extLst>
                    <a:ext uri="{FF2B5EF4-FFF2-40B4-BE49-F238E27FC236}">
                      <a16:creationId xmlns:a16="http://schemas.microsoft.com/office/drawing/2014/main" id="{78C6D120-8C28-4034-AF56-61B986563EEF}"/>
                    </a:ext>
                  </a:extLst>
                </p:cNvPr>
                <p:cNvGrpSpPr/>
                <p:nvPr/>
              </p:nvGrpSpPr>
              <p:grpSpPr>
                <a:xfrm>
                  <a:off x="4085150" y="4052725"/>
                  <a:ext cx="320200" cy="301350"/>
                  <a:chOff x="4085150" y="4052725"/>
                  <a:chExt cx="320200" cy="301350"/>
                </a:xfrm>
              </p:grpSpPr>
              <p:sp>
                <p:nvSpPr>
                  <p:cNvPr id="161" name="Google Shape;1233;p40">
                    <a:extLst>
                      <a:ext uri="{FF2B5EF4-FFF2-40B4-BE49-F238E27FC236}">
                        <a16:creationId xmlns:a16="http://schemas.microsoft.com/office/drawing/2014/main" id="{AF06F5E4-BD47-4960-BA13-019BBC8520E3}"/>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234;p40">
                    <a:extLst>
                      <a:ext uri="{FF2B5EF4-FFF2-40B4-BE49-F238E27FC236}">
                        <a16:creationId xmlns:a16="http://schemas.microsoft.com/office/drawing/2014/main" id="{C6A12FAF-F3E6-48DA-B5E6-B8D4FC9A4696}"/>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 name="Gruppo 34">
                <a:extLst>
                  <a:ext uri="{FF2B5EF4-FFF2-40B4-BE49-F238E27FC236}">
                    <a16:creationId xmlns:a16="http://schemas.microsoft.com/office/drawing/2014/main" id="{2C6220D3-744A-41E4-B880-9780021B1404}"/>
                  </a:ext>
                </a:extLst>
              </p:cNvPr>
              <p:cNvGrpSpPr/>
              <p:nvPr/>
            </p:nvGrpSpPr>
            <p:grpSpPr>
              <a:xfrm>
                <a:off x="6867674" y="3986000"/>
                <a:ext cx="439470" cy="359301"/>
                <a:chOff x="6981683" y="3986000"/>
                <a:chExt cx="439470" cy="359301"/>
              </a:xfrm>
            </p:grpSpPr>
            <p:sp>
              <p:nvSpPr>
                <p:cNvPr id="206" name="Google Shape;1231;p40">
                  <a:extLst>
                    <a:ext uri="{FF2B5EF4-FFF2-40B4-BE49-F238E27FC236}">
                      <a16:creationId xmlns:a16="http://schemas.microsoft.com/office/drawing/2014/main" id="{1474E8F2-3102-4B5E-B732-0A197B21C38C}"/>
                    </a:ext>
                  </a:extLst>
                </p:cNvPr>
                <p:cNvSpPr/>
                <p:nvPr/>
              </p:nvSpPr>
              <p:spPr>
                <a:xfrm>
                  <a:off x="6993384"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CasellaDiTesto 33">
                  <a:extLst>
                    <a:ext uri="{FF2B5EF4-FFF2-40B4-BE49-F238E27FC236}">
                      <a16:creationId xmlns:a16="http://schemas.microsoft.com/office/drawing/2014/main" id="{E94E5B37-8B20-49EE-8F19-FA5A2AC893FA}"/>
                    </a:ext>
                  </a:extLst>
                </p:cNvPr>
                <p:cNvSpPr txBox="1"/>
                <p:nvPr/>
              </p:nvSpPr>
              <p:spPr>
                <a:xfrm>
                  <a:off x="6981683" y="3986000"/>
                  <a:ext cx="439470" cy="307777"/>
                </a:xfrm>
                <a:prstGeom prst="rect">
                  <a:avLst/>
                </a:prstGeom>
                <a:noFill/>
              </p:spPr>
              <p:txBody>
                <a:bodyPr wrap="square" rtlCol="0">
                  <a:spAutoFit/>
                </a:bodyPr>
                <a:lstStyle/>
                <a:p>
                  <a:r>
                    <a:rPr lang="it-IT" dirty="0"/>
                    <a:t>…</a:t>
                  </a:r>
                  <a:endParaRPr lang="en-CA" dirty="0"/>
                </a:p>
              </p:txBody>
            </p:sp>
          </p:grpSp>
        </p:grpSp>
        <p:grpSp>
          <p:nvGrpSpPr>
            <p:cNvPr id="48" name="Gruppo 47">
              <a:extLst>
                <a:ext uri="{FF2B5EF4-FFF2-40B4-BE49-F238E27FC236}">
                  <a16:creationId xmlns:a16="http://schemas.microsoft.com/office/drawing/2014/main" id="{6C3B3264-CF5C-44C5-A07F-8D4D726D2700}"/>
                </a:ext>
              </a:extLst>
            </p:cNvPr>
            <p:cNvGrpSpPr/>
            <p:nvPr/>
          </p:nvGrpSpPr>
          <p:grpSpPr>
            <a:xfrm>
              <a:off x="5436280" y="3136742"/>
              <a:ext cx="3088169" cy="359301"/>
              <a:chOff x="4771152" y="3125829"/>
              <a:chExt cx="3088169" cy="359301"/>
            </a:xfrm>
          </p:grpSpPr>
          <p:grpSp>
            <p:nvGrpSpPr>
              <p:cNvPr id="165" name="Google Shape;1230;p40">
                <a:extLst>
                  <a:ext uri="{FF2B5EF4-FFF2-40B4-BE49-F238E27FC236}">
                    <a16:creationId xmlns:a16="http://schemas.microsoft.com/office/drawing/2014/main" id="{0BCEA3DE-7CC4-4808-8B9A-06F336C70101}"/>
                  </a:ext>
                </a:extLst>
              </p:cNvPr>
              <p:cNvGrpSpPr/>
              <p:nvPr/>
            </p:nvGrpSpPr>
            <p:grpSpPr>
              <a:xfrm>
                <a:off x="6284696" y="3161634"/>
                <a:ext cx="332543" cy="323496"/>
                <a:chOff x="3983750" y="3933325"/>
                <a:chExt cx="538525" cy="523875"/>
              </a:xfrm>
            </p:grpSpPr>
            <p:sp>
              <p:nvSpPr>
                <p:cNvPr id="200" name="Google Shape;1231;p40">
                  <a:extLst>
                    <a:ext uri="{FF2B5EF4-FFF2-40B4-BE49-F238E27FC236}">
                      <a16:creationId xmlns:a16="http://schemas.microsoft.com/office/drawing/2014/main" id="{36825622-48F2-4730-B955-12CBA6212501}"/>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1232;p40">
                  <a:extLst>
                    <a:ext uri="{FF2B5EF4-FFF2-40B4-BE49-F238E27FC236}">
                      <a16:creationId xmlns:a16="http://schemas.microsoft.com/office/drawing/2014/main" id="{598B28D7-5DC7-4565-B9F5-D66F4172AEF7}"/>
                    </a:ext>
                  </a:extLst>
                </p:cNvPr>
                <p:cNvGrpSpPr/>
                <p:nvPr/>
              </p:nvGrpSpPr>
              <p:grpSpPr>
                <a:xfrm>
                  <a:off x="4085150" y="4052725"/>
                  <a:ext cx="320200" cy="301350"/>
                  <a:chOff x="4085150" y="4052725"/>
                  <a:chExt cx="320200" cy="301350"/>
                </a:xfrm>
              </p:grpSpPr>
              <p:sp>
                <p:nvSpPr>
                  <p:cNvPr id="202" name="Google Shape;1233;p40">
                    <a:extLst>
                      <a:ext uri="{FF2B5EF4-FFF2-40B4-BE49-F238E27FC236}">
                        <a16:creationId xmlns:a16="http://schemas.microsoft.com/office/drawing/2014/main" id="{F2F85B58-FC5A-4AD6-92F6-6DB60F5F631C}"/>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234;p40">
                    <a:extLst>
                      <a:ext uri="{FF2B5EF4-FFF2-40B4-BE49-F238E27FC236}">
                        <a16:creationId xmlns:a16="http://schemas.microsoft.com/office/drawing/2014/main" id="{B342A686-B2B7-4C6D-98CB-DBF2944813F9}"/>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 name="Google Shape;1230;p40">
                <a:extLst>
                  <a:ext uri="{FF2B5EF4-FFF2-40B4-BE49-F238E27FC236}">
                    <a16:creationId xmlns:a16="http://schemas.microsoft.com/office/drawing/2014/main" id="{D85FBF4F-C8B9-46DC-A0F2-1C57491C71CA}"/>
                  </a:ext>
                </a:extLst>
              </p:cNvPr>
              <p:cNvGrpSpPr/>
              <p:nvPr/>
            </p:nvGrpSpPr>
            <p:grpSpPr>
              <a:xfrm>
                <a:off x="5906310" y="3161634"/>
                <a:ext cx="332543" cy="323496"/>
                <a:chOff x="3983750" y="3933325"/>
                <a:chExt cx="538525" cy="523875"/>
              </a:xfrm>
            </p:grpSpPr>
            <p:sp>
              <p:nvSpPr>
                <p:cNvPr id="196" name="Google Shape;1231;p40">
                  <a:extLst>
                    <a:ext uri="{FF2B5EF4-FFF2-40B4-BE49-F238E27FC236}">
                      <a16:creationId xmlns:a16="http://schemas.microsoft.com/office/drawing/2014/main" id="{2C414A32-3228-4DA6-A62C-7F99365E93D8}"/>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232;p40">
                  <a:extLst>
                    <a:ext uri="{FF2B5EF4-FFF2-40B4-BE49-F238E27FC236}">
                      <a16:creationId xmlns:a16="http://schemas.microsoft.com/office/drawing/2014/main" id="{A00D0848-53E6-44D3-8FBD-C2BEB046A0A5}"/>
                    </a:ext>
                  </a:extLst>
                </p:cNvPr>
                <p:cNvGrpSpPr/>
                <p:nvPr/>
              </p:nvGrpSpPr>
              <p:grpSpPr>
                <a:xfrm>
                  <a:off x="4085150" y="4052725"/>
                  <a:ext cx="320200" cy="301350"/>
                  <a:chOff x="4085150" y="4052725"/>
                  <a:chExt cx="320200" cy="301350"/>
                </a:xfrm>
              </p:grpSpPr>
              <p:sp>
                <p:nvSpPr>
                  <p:cNvPr id="198" name="Google Shape;1233;p40">
                    <a:extLst>
                      <a:ext uri="{FF2B5EF4-FFF2-40B4-BE49-F238E27FC236}">
                        <a16:creationId xmlns:a16="http://schemas.microsoft.com/office/drawing/2014/main" id="{8ECC292C-FDB7-4CE0-AFAB-D669D2BF13E1}"/>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234;p40">
                    <a:extLst>
                      <a:ext uri="{FF2B5EF4-FFF2-40B4-BE49-F238E27FC236}">
                        <a16:creationId xmlns:a16="http://schemas.microsoft.com/office/drawing/2014/main" id="{41B10CE7-64A2-430C-B944-EDA23DF16B9B}"/>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 name="Gruppo 166">
                <a:extLst>
                  <a:ext uri="{FF2B5EF4-FFF2-40B4-BE49-F238E27FC236}">
                    <a16:creationId xmlns:a16="http://schemas.microsoft.com/office/drawing/2014/main" id="{B474656C-AFA5-46D2-8780-0678F9D573DC}"/>
                  </a:ext>
                </a:extLst>
              </p:cNvPr>
              <p:cNvGrpSpPr/>
              <p:nvPr/>
            </p:nvGrpSpPr>
            <p:grpSpPr>
              <a:xfrm>
                <a:off x="5527924" y="3161634"/>
                <a:ext cx="332543" cy="323496"/>
                <a:chOff x="5224922" y="4021805"/>
                <a:chExt cx="332543" cy="323496"/>
              </a:xfrm>
            </p:grpSpPr>
            <p:sp>
              <p:nvSpPr>
                <p:cNvPr id="191" name="Figura a mano libera: forma 190">
                  <a:extLst>
                    <a:ext uri="{FF2B5EF4-FFF2-40B4-BE49-F238E27FC236}">
                      <a16:creationId xmlns:a16="http://schemas.microsoft.com/office/drawing/2014/main" id="{9CF90094-22DB-4869-A973-5C7D6C1D813F}"/>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92" name="Google Shape;1231;p40">
                  <a:extLst>
                    <a:ext uri="{FF2B5EF4-FFF2-40B4-BE49-F238E27FC236}">
                      <a16:creationId xmlns:a16="http://schemas.microsoft.com/office/drawing/2014/main" id="{2D84415C-F6EE-46D4-BB95-46B20426EE71}"/>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0588;p56">
                  <a:extLst>
                    <a:ext uri="{FF2B5EF4-FFF2-40B4-BE49-F238E27FC236}">
                      <a16:creationId xmlns:a16="http://schemas.microsoft.com/office/drawing/2014/main" id="{EEB5EDCB-A595-4943-95AD-6BE81F848A4D}"/>
                    </a:ext>
                  </a:extLst>
                </p:cNvPr>
                <p:cNvGrpSpPr/>
                <p:nvPr/>
              </p:nvGrpSpPr>
              <p:grpSpPr>
                <a:xfrm>
                  <a:off x="5296117" y="4096112"/>
                  <a:ext cx="190153" cy="190819"/>
                  <a:chOff x="5779408" y="3699191"/>
                  <a:chExt cx="317645" cy="318757"/>
                </a:xfrm>
              </p:grpSpPr>
              <p:sp>
                <p:nvSpPr>
                  <p:cNvPr id="194" name="Google Shape;10589;p56">
                    <a:extLst>
                      <a:ext uri="{FF2B5EF4-FFF2-40B4-BE49-F238E27FC236}">
                        <a16:creationId xmlns:a16="http://schemas.microsoft.com/office/drawing/2014/main" id="{0EC9BCC3-45B9-4C65-B2DA-A211FCAA4A6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0590;p56">
                    <a:extLst>
                      <a:ext uri="{FF2B5EF4-FFF2-40B4-BE49-F238E27FC236}">
                        <a16:creationId xmlns:a16="http://schemas.microsoft.com/office/drawing/2014/main" id="{1B13A83A-24A9-43AA-9DD8-3C99886B194E}"/>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8" name="Gruppo 167">
                <a:extLst>
                  <a:ext uri="{FF2B5EF4-FFF2-40B4-BE49-F238E27FC236}">
                    <a16:creationId xmlns:a16="http://schemas.microsoft.com/office/drawing/2014/main" id="{D9A1D470-C920-464B-A62E-CF19AD64E419}"/>
                  </a:ext>
                </a:extLst>
              </p:cNvPr>
              <p:cNvGrpSpPr/>
              <p:nvPr/>
            </p:nvGrpSpPr>
            <p:grpSpPr>
              <a:xfrm>
                <a:off x="6663082" y="3161634"/>
                <a:ext cx="332543" cy="323496"/>
                <a:chOff x="5224922" y="4021805"/>
                <a:chExt cx="332543" cy="323496"/>
              </a:xfrm>
            </p:grpSpPr>
            <p:sp>
              <p:nvSpPr>
                <p:cNvPr id="186" name="Figura a mano libera: forma 185">
                  <a:extLst>
                    <a:ext uri="{FF2B5EF4-FFF2-40B4-BE49-F238E27FC236}">
                      <a16:creationId xmlns:a16="http://schemas.microsoft.com/office/drawing/2014/main" id="{8FD8D7C7-C8B5-4A3A-B6C5-9C00D629A015}"/>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87" name="Google Shape;1231;p40">
                  <a:extLst>
                    <a:ext uri="{FF2B5EF4-FFF2-40B4-BE49-F238E27FC236}">
                      <a16:creationId xmlns:a16="http://schemas.microsoft.com/office/drawing/2014/main" id="{5FF94836-B677-48FC-A66E-E081DF5DEC16}"/>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0588;p56">
                  <a:extLst>
                    <a:ext uri="{FF2B5EF4-FFF2-40B4-BE49-F238E27FC236}">
                      <a16:creationId xmlns:a16="http://schemas.microsoft.com/office/drawing/2014/main" id="{827F80D8-61AC-4C38-9CB0-F0950E92C180}"/>
                    </a:ext>
                  </a:extLst>
                </p:cNvPr>
                <p:cNvGrpSpPr/>
                <p:nvPr/>
              </p:nvGrpSpPr>
              <p:grpSpPr>
                <a:xfrm>
                  <a:off x="5296117" y="4096112"/>
                  <a:ext cx="190153" cy="190819"/>
                  <a:chOff x="5779408" y="3699191"/>
                  <a:chExt cx="317645" cy="318757"/>
                </a:xfrm>
              </p:grpSpPr>
              <p:sp>
                <p:nvSpPr>
                  <p:cNvPr id="189" name="Google Shape;10589;p56">
                    <a:extLst>
                      <a:ext uri="{FF2B5EF4-FFF2-40B4-BE49-F238E27FC236}">
                        <a16:creationId xmlns:a16="http://schemas.microsoft.com/office/drawing/2014/main" id="{7C49CED2-0BB2-445B-8B3B-DBD96D15AB00}"/>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0590;p56">
                    <a:extLst>
                      <a:ext uri="{FF2B5EF4-FFF2-40B4-BE49-F238E27FC236}">
                        <a16:creationId xmlns:a16="http://schemas.microsoft.com/office/drawing/2014/main" id="{51666CD0-4A49-44D9-9C3B-45210BEF9320}"/>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9" name="Gruppo 168">
                <a:extLst>
                  <a:ext uri="{FF2B5EF4-FFF2-40B4-BE49-F238E27FC236}">
                    <a16:creationId xmlns:a16="http://schemas.microsoft.com/office/drawing/2014/main" id="{1A9EE5C5-5888-4AF0-83CC-318AF90FA6CA}"/>
                  </a:ext>
                </a:extLst>
              </p:cNvPr>
              <p:cNvGrpSpPr/>
              <p:nvPr/>
            </p:nvGrpSpPr>
            <p:grpSpPr>
              <a:xfrm>
                <a:off x="5149538" y="3161634"/>
                <a:ext cx="332543" cy="323496"/>
                <a:chOff x="5224922" y="4021805"/>
                <a:chExt cx="332543" cy="323496"/>
              </a:xfrm>
            </p:grpSpPr>
            <p:sp>
              <p:nvSpPr>
                <p:cNvPr id="181" name="Figura a mano libera: forma 180">
                  <a:extLst>
                    <a:ext uri="{FF2B5EF4-FFF2-40B4-BE49-F238E27FC236}">
                      <a16:creationId xmlns:a16="http://schemas.microsoft.com/office/drawing/2014/main" id="{F8E5ADE7-6809-460D-877A-933C29CCCE02}"/>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82" name="Google Shape;1231;p40">
                  <a:extLst>
                    <a:ext uri="{FF2B5EF4-FFF2-40B4-BE49-F238E27FC236}">
                      <a16:creationId xmlns:a16="http://schemas.microsoft.com/office/drawing/2014/main" id="{111B6AF0-06C3-42C4-B9D1-1183842F7240}"/>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0588;p56">
                  <a:extLst>
                    <a:ext uri="{FF2B5EF4-FFF2-40B4-BE49-F238E27FC236}">
                      <a16:creationId xmlns:a16="http://schemas.microsoft.com/office/drawing/2014/main" id="{7E05F16C-A131-454C-B838-C364534C9B29}"/>
                    </a:ext>
                  </a:extLst>
                </p:cNvPr>
                <p:cNvGrpSpPr/>
                <p:nvPr/>
              </p:nvGrpSpPr>
              <p:grpSpPr>
                <a:xfrm>
                  <a:off x="5296117" y="4096112"/>
                  <a:ext cx="190153" cy="190819"/>
                  <a:chOff x="5779408" y="3699191"/>
                  <a:chExt cx="317645" cy="318757"/>
                </a:xfrm>
              </p:grpSpPr>
              <p:sp>
                <p:nvSpPr>
                  <p:cNvPr id="184" name="Google Shape;10589;p56">
                    <a:extLst>
                      <a:ext uri="{FF2B5EF4-FFF2-40B4-BE49-F238E27FC236}">
                        <a16:creationId xmlns:a16="http://schemas.microsoft.com/office/drawing/2014/main" id="{4665A8D1-0798-407D-9DB2-AD82C60AEECC}"/>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0590;p56">
                    <a:extLst>
                      <a:ext uri="{FF2B5EF4-FFF2-40B4-BE49-F238E27FC236}">
                        <a16:creationId xmlns:a16="http://schemas.microsoft.com/office/drawing/2014/main" id="{9F57CE83-015D-4996-9F14-16CAC485AD1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70" name="Gruppo 169">
                <a:extLst>
                  <a:ext uri="{FF2B5EF4-FFF2-40B4-BE49-F238E27FC236}">
                    <a16:creationId xmlns:a16="http://schemas.microsoft.com/office/drawing/2014/main" id="{CB91B992-50A5-4D50-9507-0D2B555525A6}"/>
                  </a:ext>
                </a:extLst>
              </p:cNvPr>
              <p:cNvGrpSpPr/>
              <p:nvPr/>
            </p:nvGrpSpPr>
            <p:grpSpPr>
              <a:xfrm>
                <a:off x="7526778" y="3161634"/>
                <a:ext cx="332543" cy="323496"/>
                <a:chOff x="5224922" y="4021805"/>
                <a:chExt cx="332543" cy="323496"/>
              </a:xfrm>
            </p:grpSpPr>
            <p:sp>
              <p:nvSpPr>
                <p:cNvPr id="176" name="Figura a mano libera: forma 175">
                  <a:extLst>
                    <a:ext uri="{FF2B5EF4-FFF2-40B4-BE49-F238E27FC236}">
                      <a16:creationId xmlns:a16="http://schemas.microsoft.com/office/drawing/2014/main" id="{252CE0D2-5507-4389-8D84-DDBC13D1B8C3}"/>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77" name="Google Shape;1231;p40">
                  <a:extLst>
                    <a:ext uri="{FF2B5EF4-FFF2-40B4-BE49-F238E27FC236}">
                      <a16:creationId xmlns:a16="http://schemas.microsoft.com/office/drawing/2014/main" id="{894B9CD5-A403-4EF2-9949-E1F56292158C}"/>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0588;p56">
                  <a:extLst>
                    <a:ext uri="{FF2B5EF4-FFF2-40B4-BE49-F238E27FC236}">
                      <a16:creationId xmlns:a16="http://schemas.microsoft.com/office/drawing/2014/main" id="{81013C67-0147-48DA-B895-24C43C042574}"/>
                    </a:ext>
                  </a:extLst>
                </p:cNvPr>
                <p:cNvGrpSpPr/>
                <p:nvPr/>
              </p:nvGrpSpPr>
              <p:grpSpPr>
                <a:xfrm>
                  <a:off x="5296117" y="4096112"/>
                  <a:ext cx="190153" cy="190819"/>
                  <a:chOff x="5779408" y="3699191"/>
                  <a:chExt cx="317645" cy="318757"/>
                </a:xfrm>
              </p:grpSpPr>
              <p:sp>
                <p:nvSpPr>
                  <p:cNvPr id="179" name="Google Shape;10589;p56">
                    <a:extLst>
                      <a:ext uri="{FF2B5EF4-FFF2-40B4-BE49-F238E27FC236}">
                        <a16:creationId xmlns:a16="http://schemas.microsoft.com/office/drawing/2014/main" id="{B8CFD8C5-EC67-4ECD-A231-F341E9A94B81}"/>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0590;p56">
                    <a:extLst>
                      <a:ext uri="{FF2B5EF4-FFF2-40B4-BE49-F238E27FC236}">
                        <a16:creationId xmlns:a16="http://schemas.microsoft.com/office/drawing/2014/main" id="{26F88426-04D6-40A6-8987-A188F573AC9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71" name="Google Shape;1230;p40">
                <a:extLst>
                  <a:ext uri="{FF2B5EF4-FFF2-40B4-BE49-F238E27FC236}">
                    <a16:creationId xmlns:a16="http://schemas.microsoft.com/office/drawing/2014/main" id="{74B8A52E-A6A7-48DE-A991-E8B36181031C}"/>
                  </a:ext>
                </a:extLst>
              </p:cNvPr>
              <p:cNvGrpSpPr/>
              <p:nvPr/>
            </p:nvGrpSpPr>
            <p:grpSpPr>
              <a:xfrm>
                <a:off x="4771152" y="3161634"/>
                <a:ext cx="332543" cy="323496"/>
                <a:chOff x="3983750" y="3933325"/>
                <a:chExt cx="538525" cy="523875"/>
              </a:xfrm>
            </p:grpSpPr>
            <p:sp>
              <p:nvSpPr>
                <p:cNvPr id="172" name="Google Shape;1231;p40">
                  <a:extLst>
                    <a:ext uri="{FF2B5EF4-FFF2-40B4-BE49-F238E27FC236}">
                      <a16:creationId xmlns:a16="http://schemas.microsoft.com/office/drawing/2014/main" id="{0C606DC4-A538-4BEE-85C8-49786616AC80}"/>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232;p40">
                  <a:extLst>
                    <a:ext uri="{FF2B5EF4-FFF2-40B4-BE49-F238E27FC236}">
                      <a16:creationId xmlns:a16="http://schemas.microsoft.com/office/drawing/2014/main" id="{D741C9AF-905E-4D09-98CC-A2BCCBDF38A3}"/>
                    </a:ext>
                  </a:extLst>
                </p:cNvPr>
                <p:cNvGrpSpPr/>
                <p:nvPr/>
              </p:nvGrpSpPr>
              <p:grpSpPr>
                <a:xfrm>
                  <a:off x="4085150" y="4052725"/>
                  <a:ext cx="320200" cy="301350"/>
                  <a:chOff x="4085150" y="4052725"/>
                  <a:chExt cx="320200" cy="301350"/>
                </a:xfrm>
              </p:grpSpPr>
              <p:sp>
                <p:nvSpPr>
                  <p:cNvPr id="174" name="Google Shape;1233;p40">
                    <a:extLst>
                      <a:ext uri="{FF2B5EF4-FFF2-40B4-BE49-F238E27FC236}">
                        <a16:creationId xmlns:a16="http://schemas.microsoft.com/office/drawing/2014/main" id="{AF7DA20B-178E-4A17-9B03-BDBF1B969B4D}"/>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234;p40">
                    <a:extLst>
                      <a:ext uri="{FF2B5EF4-FFF2-40B4-BE49-F238E27FC236}">
                        <a16:creationId xmlns:a16="http://schemas.microsoft.com/office/drawing/2014/main" id="{CEB7EC6C-DCAE-44DE-808E-B0583CA97A0E}"/>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 name="Gruppo 211">
                <a:extLst>
                  <a:ext uri="{FF2B5EF4-FFF2-40B4-BE49-F238E27FC236}">
                    <a16:creationId xmlns:a16="http://schemas.microsoft.com/office/drawing/2014/main" id="{D1B7F434-944C-4B15-95B7-BBB2581046F4}"/>
                  </a:ext>
                </a:extLst>
              </p:cNvPr>
              <p:cNvGrpSpPr/>
              <p:nvPr/>
            </p:nvGrpSpPr>
            <p:grpSpPr>
              <a:xfrm>
                <a:off x="7041468" y="3125829"/>
                <a:ext cx="439470" cy="359301"/>
                <a:chOff x="6981683" y="3986000"/>
                <a:chExt cx="439470" cy="359301"/>
              </a:xfrm>
            </p:grpSpPr>
            <p:sp>
              <p:nvSpPr>
                <p:cNvPr id="213" name="Google Shape;1231;p40">
                  <a:extLst>
                    <a:ext uri="{FF2B5EF4-FFF2-40B4-BE49-F238E27FC236}">
                      <a16:creationId xmlns:a16="http://schemas.microsoft.com/office/drawing/2014/main" id="{EFB920B5-E32F-4694-AB18-FE2274DFF2A8}"/>
                    </a:ext>
                  </a:extLst>
                </p:cNvPr>
                <p:cNvSpPr/>
                <p:nvPr/>
              </p:nvSpPr>
              <p:spPr>
                <a:xfrm>
                  <a:off x="6993384"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CasellaDiTesto 213">
                  <a:extLst>
                    <a:ext uri="{FF2B5EF4-FFF2-40B4-BE49-F238E27FC236}">
                      <a16:creationId xmlns:a16="http://schemas.microsoft.com/office/drawing/2014/main" id="{93070EA9-611C-4F42-A227-ECAFEF38CD22}"/>
                    </a:ext>
                  </a:extLst>
                </p:cNvPr>
                <p:cNvSpPr txBox="1"/>
                <p:nvPr/>
              </p:nvSpPr>
              <p:spPr>
                <a:xfrm>
                  <a:off x="6981683" y="3986000"/>
                  <a:ext cx="439470" cy="307777"/>
                </a:xfrm>
                <a:prstGeom prst="rect">
                  <a:avLst/>
                </a:prstGeom>
                <a:noFill/>
              </p:spPr>
              <p:txBody>
                <a:bodyPr wrap="square" rtlCol="0">
                  <a:spAutoFit/>
                </a:bodyPr>
                <a:lstStyle/>
                <a:p>
                  <a:r>
                    <a:rPr lang="it-IT" dirty="0"/>
                    <a:t>…</a:t>
                  </a:r>
                  <a:endParaRPr lang="en-CA" dirty="0"/>
                </a:p>
              </p:txBody>
            </p:sp>
          </p:grpSp>
        </p:gr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3393FA23-7E9A-4FA9-8A8B-94FCB23F40D8}"/>
                    </a:ext>
                  </a:extLst>
                </p:cNvPr>
                <p:cNvSpPr txBox="1"/>
                <p:nvPr/>
              </p:nvSpPr>
              <p:spPr>
                <a:xfrm>
                  <a:off x="4435504" y="3209613"/>
                  <a:ext cx="990052" cy="285014"/>
                </a:xfrm>
                <a:prstGeom prst="rect">
                  <a:avLst/>
                </a:prstGeom>
                <a:noFill/>
              </p:spPr>
              <p:txBody>
                <a:bodyPr wrap="square" rtlCol="0">
                  <a:spAutoFit/>
                </a:bodyPr>
                <a:lstStyle/>
                <a:p>
                  <a14:m>
                    <m:oMath xmlns:m="http://schemas.openxmlformats.org/officeDocument/2006/math">
                      <m:f>
                        <m:fPr>
                          <m:ctrlPr>
                            <a:rPr lang="en-CA" sz="800" i="1" smtClean="0">
                              <a:latin typeface="Cambria Math" panose="02040503050406030204" pitchFamily="18" charset="0"/>
                            </a:rPr>
                          </m:ctrlPr>
                        </m:fPr>
                        <m:num>
                          <m:r>
                            <a:rPr lang="es-419" sz="800" b="0" i="1" smtClean="0">
                              <a:latin typeface="Cambria Math" panose="02040503050406030204" pitchFamily="18" charset="0"/>
                            </a:rPr>
                            <m:t>𝑇𝑟𝑢𝑒</m:t>
                          </m:r>
                          <m:r>
                            <a:rPr lang="es-419" sz="800" b="0" i="1" smtClean="0">
                              <a:latin typeface="Cambria Math" panose="02040503050406030204" pitchFamily="18" charset="0"/>
                            </a:rPr>
                            <m:t> </m:t>
                          </m:r>
                          <m:r>
                            <a:rPr lang="es-419" sz="800" b="0" i="1" smtClean="0">
                              <a:latin typeface="Cambria Math" panose="02040503050406030204" pitchFamily="18" charset="0"/>
                            </a:rPr>
                            <m:t>𝑃𝑜𝑠𝑖𝑡𝑖𝑣𝑒𝑠</m:t>
                          </m:r>
                        </m:num>
                        <m:den>
                          <m:r>
                            <a:rPr lang="es-419" sz="800" b="0" i="1" smtClean="0">
                              <a:latin typeface="Cambria Math" panose="02040503050406030204" pitchFamily="18" charset="0"/>
                            </a:rPr>
                            <m:t>𝑃𝑟𝑒𝑑𝑖𝑐𝑡𝑒𝑑</m:t>
                          </m:r>
                          <m:r>
                            <a:rPr lang="es-419" sz="800" b="0" i="1" smtClean="0">
                              <a:latin typeface="Cambria Math" panose="02040503050406030204" pitchFamily="18" charset="0"/>
                            </a:rPr>
                            <m:t> </m:t>
                          </m:r>
                          <m:r>
                            <a:rPr lang="es-419" sz="800" b="0" i="1" smtClean="0">
                              <a:latin typeface="Cambria Math" panose="02040503050406030204" pitchFamily="18" charset="0"/>
                            </a:rPr>
                            <m:t>𝑝𝑜𝑠𝑖𝑡𝑖𝑣𝑒𝑠</m:t>
                          </m:r>
                        </m:den>
                      </m:f>
                    </m:oMath>
                  </a14:m>
                  <a:r>
                    <a:rPr lang="en-CA" sz="800" dirty="0"/>
                    <a:t> =</a:t>
                  </a:r>
                </a:p>
              </p:txBody>
            </p:sp>
          </mc:Choice>
          <mc:Fallback xmlns="">
            <p:sp>
              <p:nvSpPr>
                <p:cNvPr id="49" name="CasellaDiTesto 48">
                  <a:extLst>
                    <a:ext uri="{FF2B5EF4-FFF2-40B4-BE49-F238E27FC236}">
                      <a16:creationId xmlns:a16="http://schemas.microsoft.com/office/drawing/2014/main" id="{3393FA23-7E9A-4FA9-8A8B-94FCB23F40D8}"/>
                    </a:ext>
                  </a:extLst>
                </p:cNvPr>
                <p:cNvSpPr txBox="1">
                  <a:spLocks noRot="1" noChangeAspect="1" noMove="1" noResize="1" noEditPoints="1" noAdjustHandles="1" noChangeArrowheads="1" noChangeShapeType="1" noTextEdit="1"/>
                </p:cNvSpPr>
                <p:nvPr/>
              </p:nvSpPr>
              <p:spPr>
                <a:xfrm>
                  <a:off x="4435504" y="3209613"/>
                  <a:ext cx="990052" cy="28501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0" name="CasellaDiTesto 219">
                  <a:extLst>
                    <a:ext uri="{FF2B5EF4-FFF2-40B4-BE49-F238E27FC236}">
                      <a16:creationId xmlns:a16="http://schemas.microsoft.com/office/drawing/2014/main" id="{03F61E74-5A83-4BE1-89F7-F4DF7EDE902D}"/>
                    </a:ext>
                  </a:extLst>
                </p:cNvPr>
                <p:cNvSpPr txBox="1"/>
                <p:nvPr/>
              </p:nvSpPr>
              <p:spPr>
                <a:xfrm>
                  <a:off x="4353610" y="4578628"/>
                  <a:ext cx="990052" cy="285014"/>
                </a:xfrm>
                <a:prstGeom prst="rect">
                  <a:avLst/>
                </a:prstGeom>
                <a:noFill/>
              </p:spPr>
              <p:txBody>
                <a:bodyPr wrap="square" rtlCol="0">
                  <a:spAutoFit/>
                </a:bodyPr>
                <a:lstStyle/>
                <a:p>
                  <a14:m>
                    <m:oMath xmlns:m="http://schemas.openxmlformats.org/officeDocument/2006/math">
                      <m:f>
                        <m:fPr>
                          <m:ctrlPr>
                            <a:rPr lang="en-CA" sz="800" i="1" smtClean="0">
                              <a:latin typeface="Cambria Math" panose="02040503050406030204" pitchFamily="18" charset="0"/>
                            </a:rPr>
                          </m:ctrlPr>
                        </m:fPr>
                        <m:num>
                          <m:r>
                            <a:rPr lang="es-419" sz="800" b="0" i="1" smtClean="0">
                              <a:latin typeface="Cambria Math" panose="02040503050406030204" pitchFamily="18" charset="0"/>
                            </a:rPr>
                            <m:t>𝑇𝑟𝑢𝑒</m:t>
                          </m:r>
                          <m:r>
                            <a:rPr lang="es-419" sz="800" b="0" i="1" smtClean="0">
                              <a:latin typeface="Cambria Math" panose="02040503050406030204" pitchFamily="18" charset="0"/>
                            </a:rPr>
                            <m:t> </m:t>
                          </m:r>
                          <m:r>
                            <a:rPr lang="es-419" sz="800" b="0" i="1" smtClean="0">
                              <a:latin typeface="Cambria Math" panose="02040503050406030204" pitchFamily="18" charset="0"/>
                            </a:rPr>
                            <m:t>𝑃𝑜𝑠𝑖𝑡𝑖𝑣𝑒𝑠</m:t>
                          </m:r>
                        </m:num>
                        <m:den>
                          <m:r>
                            <a:rPr lang="es-419" sz="800" b="0" i="1" smtClean="0">
                              <a:latin typeface="Cambria Math" panose="02040503050406030204" pitchFamily="18" charset="0"/>
                            </a:rPr>
                            <m:t>𝑃𝑟𝑒𝑑𝑖𝑐𝑡𝑒𝑑</m:t>
                          </m:r>
                          <m:r>
                            <a:rPr lang="es-419" sz="800" b="0" i="1" smtClean="0">
                              <a:latin typeface="Cambria Math" panose="02040503050406030204" pitchFamily="18" charset="0"/>
                            </a:rPr>
                            <m:t> </m:t>
                          </m:r>
                          <m:r>
                            <a:rPr lang="es-419" sz="800" b="0" i="1" smtClean="0">
                              <a:latin typeface="Cambria Math" panose="02040503050406030204" pitchFamily="18" charset="0"/>
                            </a:rPr>
                            <m:t>𝑝𝑜𝑠𝑖𝑡𝑖𝑣𝑒𝑠</m:t>
                          </m:r>
                        </m:den>
                      </m:f>
                    </m:oMath>
                  </a14:m>
                  <a:r>
                    <a:rPr lang="en-CA" sz="800" dirty="0"/>
                    <a:t> =</a:t>
                  </a:r>
                </a:p>
              </p:txBody>
            </p:sp>
          </mc:Choice>
          <mc:Fallback xmlns="">
            <p:sp>
              <p:nvSpPr>
                <p:cNvPr id="220" name="CasellaDiTesto 219">
                  <a:extLst>
                    <a:ext uri="{FF2B5EF4-FFF2-40B4-BE49-F238E27FC236}">
                      <a16:creationId xmlns:a16="http://schemas.microsoft.com/office/drawing/2014/main" id="{03F61E74-5A83-4BE1-89F7-F4DF7EDE902D}"/>
                    </a:ext>
                  </a:extLst>
                </p:cNvPr>
                <p:cNvSpPr txBox="1">
                  <a:spLocks noRot="1" noChangeAspect="1" noMove="1" noResize="1" noEditPoints="1" noAdjustHandles="1" noChangeArrowheads="1" noChangeShapeType="1" noTextEdit="1"/>
                </p:cNvSpPr>
                <p:nvPr/>
              </p:nvSpPr>
              <p:spPr>
                <a:xfrm>
                  <a:off x="4353610" y="4578628"/>
                  <a:ext cx="990052" cy="285014"/>
                </a:xfrm>
                <a:prstGeom prst="rect">
                  <a:avLst/>
                </a:prstGeom>
                <a:blipFill>
                  <a:blip r:embed="rId5"/>
                  <a:stretch>
                    <a:fillRect/>
                  </a:stretch>
                </a:blipFill>
              </p:spPr>
              <p:txBody>
                <a:bodyPr/>
                <a:lstStyle/>
                <a:p>
                  <a:r>
                    <a:rPr lang="en-CA">
                      <a:noFill/>
                    </a:rPr>
                    <a:t> </a:t>
                  </a:r>
                </a:p>
              </p:txBody>
            </p:sp>
          </mc:Fallback>
        </mc:AlternateContent>
        <p:grpSp>
          <p:nvGrpSpPr>
            <p:cNvPr id="244" name="Gruppo 243">
              <a:extLst>
                <a:ext uri="{FF2B5EF4-FFF2-40B4-BE49-F238E27FC236}">
                  <a16:creationId xmlns:a16="http://schemas.microsoft.com/office/drawing/2014/main" id="{72C144DB-1F2C-4255-BD86-ABFA1128F72B}"/>
                </a:ext>
              </a:extLst>
            </p:cNvPr>
            <p:cNvGrpSpPr/>
            <p:nvPr/>
          </p:nvGrpSpPr>
          <p:grpSpPr>
            <a:xfrm>
              <a:off x="5453577" y="3470933"/>
              <a:ext cx="3047521" cy="153888"/>
              <a:chOff x="5453577" y="3495825"/>
              <a:chExt cx="3047521" cy="153888"/>
            </a:xfrm>
          </p:grpSpPr>
          <mc:AlternateContent xmlns:mc="http://schemas.openxmlformats.org/markup-compatibility/2006" xmlns:a14="http://schemas.microsoft.com/office/drawing/2010/main">
            <mc:Choice Requires="a14">
              <p:sp>
                <p:nvSpPr>
                  <p:cNvPr id="221" name="CasellaDiTesto 220">
                    <a:extLst>
                      <a:ext uri="{FF2B5EF4-FFF2-40B4-BE49-F238E27FC236}">
                        <a16:creationId xmlns:a16="http://schemas.microsoft.com/office/drawing/2014/main" id="{EF9E3FF1-6EE4-4F3D-803B-8CABC5E9DAFE}"/>
                      </a:ext>
                    </a:extLst>
                  </p:cNvPr>
                  <p:cNvSpPr txBox="1"/>
                  <p:nvPr/>
                </p:nvSpPr>
                <p:spPr>
                  <a:xfrm>
                    <a:off x="5453577"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1/1</m:t>
                          </m:r>
                        </m:oMath>
                      </m:oMathPara>
                    </a14:m>
                    <a:endParaRPr lang="en-CA" sz="400" dirty="0"/>
                  </a:p>
                </p:txBody>
              </p:sp>
            </mc:Choice>
            <mc:Fallback xmlns="">
              <p:sp>
                <p:nvSpPr>
                  <p:cNvPr id="221" name="CasellaDiTesto 220">
                    <a:extLst>
                      <a:ext uri="{FF2B5EF4-FFF2-40B4-BE49-F238E27FC236}">
                        <a16:creationId xmlns:a16="http://schemas.microsoft.com/office/drawing/2014/main" id="{EF9E3FF1-6EE4-4F3D-803B-8CABC5E9DAFE}"/>
                      </a:ext>
                    </a:extLst>
                  </p:cNvPr>
                  <p:cNvSpPr txBox="1">
                    <a:spLocks noRot="1" noChangeAspect="1" noMove="1" noResize="1" noEditPoints="1" noAdjustHandles="1" noChangeArrowheads="1" noChangeShapeType="1" noTextEdit="1"/>
                  </p:cNvSpPr>
                  <p:nvPr/>
                </p:nvSpPr>
                <p:spPr>
                  <a:xfrm>
                    <a:off x="5453577" y="3495825"/>
                    <a:ext cx="272847" cy="15388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8" name="CasellaDiTesto 237">
                    <a:extLst>
                      <a:ext uri="{FF2B5EF4-FFF2-40B4-BE49-F238E27FC236}">
                        <a16:creationId xmlns:a16="http://schemas.microsoft.com/office/drawing/2014/main" id="{7282D6DD-67AC-40B2-A4C1-9E9E01D21EEF}"/>
                      </a:ext>
                    </a:extLst>
                  </p:cNvPr>
                  <p:cNvSpPr txBox="1"/>
                  <p:nvPr/>
                </p:nvSpPr>
                <p:spPr>
                  <a:xfrm>
                    <a:off x="5832686"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/2</m:t>
                          </m:r>
                        </m:oMath>
                      </m:oMathPara>
                    </a14:m>
                    <a:endParaRPr lang="en-CA" sz="400" dirty="0"/>
                  </a:p>
                </p:txBody>
              </p:sp>
            </mc:Choice>
            <mc:Fallback xmlns="">
              <p:sp>
                <p:nvSpPr>
                  <p:cNvPr id="238" name="CasellaDiTesto 237">
                    <a:extLst>
                      <a:ext uri="{FF2B5EF4-FFF2-40B4-BE49-F238E27FC236}">
                        <a16:creationId xmlns:a16="http://schemas.microsoft.com/office/drawing/2014/main" id="{7282D6DD-67AC-40B2-A4C1-9E9E01D21EEF}"/>
                      </a:ext>
                    </a:extLst>
                  </p:cNvPr>
                  <p:cNvSpPr txBox="1">
                    <a:spLocks noRot="1" noChangeAspect="1" noMove="1" noResize="1" noEditPoints="1" noAdjustHandles="1" noChangeArrowheads="1" noChangeShapeType="1" noTextEdit="1"/>
                  </p:cNvSpPr>
                  <p:nvPr/>
                </p:nvSpPr>
                <p:spPr>
                  <a:xfrm>
                    <a:off x="5832686" y="3495825"/>
                    <a:ext cx="272847" cy="15388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9" name="CasellaDiTesto 238">
                    <a:extLst>
                      <a:ext uri="{FF2B5EF4-FFF2-40B4-BE49-F238E27FC236}">
                        <a16:creationId xmlns:a16="http://schemas.microsoft.com/office/drawing/2014/main" id="{866EB679-8CBA-421A-9DE7-EEB6A972843F}"/>
                      </a:ext>
                    </a:extLst>
                  </p:cNvPr>
                  <p:cNvSpPr txBox="1"/>
                  <p:nvPr/>
                </p:nvSpPr>
                <p:spPr>
                  <a:xfrm>
                    <a:off x="6211795"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3</a:t>
                    </a:r>
                  </a:p>
                </p:txBody>
              </p:sp>
            </mc:Choice>
            <mc:Fallback xmlns="">
              <p:sp>
                <p:nvSpPr>
                  <p:cNvPr id="239" name="CasellaDiTesto 238">
                    <a:extLst>
                      <a:ext uri="{FF2B5EF4-FFF2-40B4-BE49-F238E27FC236}">
                        <a16:creationId xmlns:a16="http://schemas.microsoft.com/office/drawing/2014/main" id="{866EB679-8CBA-421A-9DE7-EEB6A972843F}"/>
                      </a:ext>
                    </a:extLst>
                  </p:cNvPr>
                  <p:cNvSpPr txBox="1">
                    <a:spLocks noRot="1" noChangeAspect="1" noMove="1" noResize="1" noEditPoints="1" noAdjustHandles="1" noChangeArrowheads="1" noChangeShapeType="1" noTextEdit="1"/>
                  </p:cNvSpPr>
                  <p:nvPr/>
                </p:nvSpPr>
                <p:spPr>
                  <a:xfrm>
                    <a:off x="6211795" y="3495825"/>
                    <a:ext cx="272847" cy="15388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0" name="CasellaDiTesto 239">
                    <a:extLst>
                      <a:ext uri="{FF2B5EF4-FFF2-40B4-BE49-F238E27FC236}">
                        <a16:creationId xmlns:a16="http://schemas.microsoft.com/office/drawing/2014/main" id="{1AA6F713-67A6-405E-B5DF-F68F60DD3384}"/>
                      </a:ext>
                    </a:extLst>
                  </p:cNvPr>
                  <p:cNvSpPr txBox="1"/>
                  <p:nvPr/>
                </p:nvSpPr>
                <p:spPr>
                  <a:xfrm>
                    <a:off x="6590904"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1/4</m:t>
                          </m:r>
                        </m:oMath>
                      </m:oMathPara>
                    </a14:m>
                    <a:endParaRPr lang="en-CA" sz="400" dirty="0"/>
                  </a:p>
                </p:txBody>
              </p:sp>
            </mc:Choice>
            <mc:Fallback xmlns="">
              <p:sp>
                <p:nvSpPr>
                  <p:cNvPr id="240" name="CasellaDiTesto 239">
                    <a:extLst>
                      <a:ext uri="{FF2B5EF4-FFF2-40B4-BE49-F238E27FC236}">
                        <a16:creationId xmlns:a16="http://schemas.microsoft.com/office/drawing/2014/main" id="{1AA6F713-67A6-405E-B5DF-F68F60DD3384}"/>
                      </a:ext>
                    </a:extLst>
                  </p:cNvPr>
                  <p:cNvSpPr txBox="1">
                    <a:spLocks noRot="1" noChangeAspect="1" noMove="1" noResize="1" noEditPoints="1" noAdjustHandles="1" noChangeArrowheads="1" noChangeShapeType="1" noTextEdit="1"/>
                  </p:cNvSpPr>
                  <p:nvPr/>
                </p:nvSpPr>
                <p:spPr>
                  <a:xfrm>
                    <a:off x="6590904" y="3495825"/>
                    <a:ext cx="272847" cy="153888"/>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1" name="CasellaDiTesto 240">
                    <a:extLst>
                      <a:ext uri="{FF2B5EF4-FFF2-40B4-BE49-F238E27FC236}">
                        <a16:creationId xmlns:a16="http://schemas.microsoft.com/office/drawing/2014/main" id="{8D4497B1-5EF3-442E-A8E2-1D9E71B64AA6}"/>
                      </a:ext>
                    </a:extLst>
                  </p:cNvPr>
                  <p:cNvSpPr txBox="1"/>
                  <p:nvPr/>
                </p:nvSpPr>
                <p:spPr>
                  <a:xfrm>
                    <a:off x="6970013"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1/5</m:t>
                          </m:r>
                        </m:oMath>
                      </m:oMathPara>
                    </a14:m>
                    <a:endParaRPr lang="en-CA" sz="400" dirty="0"/>
                  </a:p>
                </p:txBody>
              </p:sp>
            </mc:Choice>
            <mc:Fallback xmlns="">
              <p:sp>
                <p:nvSpPr>
                  <p:cNvPr id="241" name="CasellaDiTesto 240">
                    <a:extLst>
                      <a:ext uri="{FF2B5EF4-FFF2-40B4-BE49-F238E27FC236}">
                        <a16:creationId xmlns:a16="http://schemas.microsoft.com/office/drawing/2014/main" id="{8D4497B1-5EF3-442E-A8E2-1D9E71B64AA6}"/>
                      </a:ext>
                    </a:extLst>
                  </p:cNvPr>
                  <p:cNvSpPr txBox="1">
                    <a:spLocks noRot="1" noChangeAspect="1" noMove="1" noResize="1" noEditPoints="1" noAdjustHandles="1" noChangeArrowheads="1" noChangeShapeType="1" noTextEdit="1"/>
                  </p:cNvSpPr>
                  <p:nvPr/>
                </p:nvSpPr>
                <p:spPr>
                  <a:xfrm>
                    <a:off x="6970013" y="3495825"/>
                    <a:ext cx="272847" cy="153888"/>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2" name="CasellaDiTesto 241">
                    <a:extLst>
                      <a:ext uri="{FF2B5EF4-FFF2-40B4-BE49-F238E27FC236}">
                        <a16:creationId xmlns:a16="http://schemas.microsoft.com/office/drawing/2014/main" id="{65B8B623-8C6D-409B-B30E-C0655809E61E}"/>
                      </a:ext>
                    </a:extLst>
                  </p:cNvPr>
                  <p:cNvSpPr txBox="1"/>
                  <p:nvPr/>
                </p:nvSpPr>
                <p:spPr>
                  <a:xfrm>
                    <a:off x="7349124"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6</a:t>
                    </a:r>
                  </a:p>
                </p:txBody>
              </p:sp>
            </mc:Choice>
            <mc:Fallback xmlns="">
              <p:sp>
                <p:nvSpPr>
                  <p:cNvPr id="242" name="CasellaDiTesto 241">
                    <a:extLst>
                      <a:ext uri="{FF2B5EF4-FFF2-40B4-BE49-F238E27FC236}">
                        <a16:creationId xmlns:a16="http://schemas.microsoft.com/office/drawing/2014/main" id="{65B8B623-8C6D-409B-B30E-C0655809E61E}"/>
                      </a:ext>
                    </a:extLst>
                  </p:cNvPr>
                  <p:cNvSpPr txBox="1">
                    <a:spLocks noRot="1" noChangeAspect="1" noMove="1" noResize="1" noEditPoints="1" noAdjustHandles="1" noChangeArrowheads="1" noChangeShapeType="1" noTextEdit="1"/>
                  </p:cNvSpPr>
                  <p:nvPr/>
                </p:nvSpPr>
                <p:spPr>
                  <a:xfrm>
                    <a:off x="7349124" y="3495825"/>
                    <a:ext cx="272847" cy="153888"/>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3" name="CasellaDiTesto 242">
                    <a:extLst>
                      <a:ext uri="{FF2B5EF4-FFF2-40B4-BE49-F238E27FC236}">
                        <a16:creationId xmlns:a16="http://schemas.microsoft.com/office/drawing/2014/main" id="{3DC4A2E6-E03C-406D-B59D-6F8593918B50}"/>
                      </a:ext>
                    </a:extLst>
                  </p:cNvPr>
                  <p:cNvSpPr txBox="1"/>
                  <p:nvPr/>
                </p:nvSpPr>
                <p:spPr>
                  <a:xfrm>
                    <a:off x="8228251"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r>
                            <a:rPr lang="es-419" sz="400" b="0" i="1" smtClean="0">
                              <a:latin typeface="Cambria Math" panose="02040503050406030204" pitchFamily="18" charset="0"/>
                            </a:rPr>
                            <m:t>𝑛</m:t>
                          </m:r>
                        </m:oMath>
                      </m:oMathPara>
                    </a14:m>
                    <a:endParaRPr lang="en-CA" sz="400" dirty="0"/>
                  </a:p>
                </p:txBody>
              </p:sp>
            </mc:Choice>
            <mc:Fallback xmlns="">
              <p:sp>
                <p:nvSpPr>
                  <p:cNvPr id="243" name="CasellaDiTesto 242">
                    <a:extLst>
                      <a:ext uri="{FF2B5EF4-FFF2-40B4-BE49-F238E27FC236}">
                        <a16:creationId xmlns:a16="http://schemas.microsoft.com/office/drawing/2014/main" id="{3DC4A2E6-E03C-406D-B59D-6F8593918B50}"/>
                      </a:ext>
                    </a:extLst>
                  </p:cNvPr>
                  <p:cNvSpPr txBox="1">
                    <a:spLocks noRot="1" noChangeAspect="1" noMove="1" noResize="1" noEditPoints="1" noAdjustHandles="1" noChangeArrowheads="1" noChangeShapeType="1" noTextEdit="1"/>
                  </p:cNvSpPr>
                  <p:nvPr/>
                </p:nvSpPr>
                <p:spPr>
                  <a:xfrm>
                    <a:off x="8228251" y="3495825"/>
                    <a:ext cx="272847" cy="153888"/>
                  </a:xfrm>
                  <a:prstGeom prst="rect">
                    <a:avLst/>
                  </a:prstGeom>
                  <a:blipFill>
                    <a:blip r:embed="rId12"/>
                    <a:stretch>
                      <a:fillRect/>
                    </a:stretch>
                  </a:blipFill>
                </p:spPr>
                <p:txBody>
                  <a:bodyPr/>
                  <a:lstStyle/>
                  <a:p>
                    <a:r>
                      <a:rPr lang="en-CA">
                        <a:noFill/>
                      </a:rPr>
                      <a:t> </a:t>
                    </a:r>
                  </a:p>
                </p:txBody>
              </p:sp>
            </mc:Fallback>
          </mc:AlternateContent>
        </p:grpSp>
        <p:grpSp>
          <p:nvGrpSpPr>
            <p:cNvPr id="245" name="Gruppo 244">
              <a:extLst>
                <a:ext uri="{FF2B5EF4-FFF2-40B4-BE49-F238E27FC236}">
                  <a16:creationId xmlns:a16="http://schemas.microsoft.com/office/drawing/2014/main" id="{91643531-4D6F-4CE5-AB91-6F212D4D1825}"/>
                </a:ext>
              </a:extLst>
            </p:cNvPr>
            <p:cNvGrpSpPr/>
            <p:nvPr/>
          </p:nvGrpSpPr>
          <p:grpSpPr>
            <a:xfrm>
              <a:off x="5424127" y="4809853"/>
              <a:ext cx="3047521" cy="153888"/>
              <a:chOff x="5453577" y="3495825"/>
              <a:chExt cx="3047521" cy="153888"/>
            </a:xfrm>
          </p:grpSpPr>
          <mc:AlternateContent xmlns:mc="http://schemas.openxmlformats.org/markup-compatibility/2006" xmlns:a14="http://schemas.microsoft.com/office/drawing/2010/main">
            <mc:Choice Requires="a14">
              <p:sp>
                <p:nvSpPr>
                  <p:cNvPr id="246" name="CasellaDiTesto 245">
                    <a:extLst>
                      <a:ext uri="{FF2B5EF4-FFF2-40B4-BE49-F238E27FC236}">
                        <a16:creationId xmlns:a16="http://schemas.microsoft.com/office/drawing/2014/main" id="{B269C609-09E2-4F6A-AC2E-9CB5563B929D}"/>
                      </a:ext>
                    </a:extLst>
                  </p:cNvPr>
                  <p:cNvSpPr txBox="1"/>
                  <p:nvPr/>
                </p:nvSpPr>
                <p:spPr>
                  <a:xfrm>
                    <a:off x="5453577"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1/1</m:t>
                          </m:r>
                        </m:oMath>
                      </m:oMathPara>
                    </a14:m>
                    <a:endParaRPr lang="en-CA" sz="400" dirty="0"/>
                  </a:p>
                </p:txBody>
              </p:sp>
            </mc:Choice>
            <mc:Fallback xmlns="">
              <p:sp>
                <p:nvSpPr>
                  <p:cNvPr id="246" name="CasellaDiTesto 245">
                    <a:extLst>
                      <a:ext uri="{FF2B5EF4-FFF2-40B4-BE49-F238E27FC236}">
                        <a16:creationId xmlns:a16="http://schemas.microsoft.com/office/drawing/2014/main" id="{B269C609-09E2-4F6A-AC2E-9CB5563B929D}"/>
                      </a:ext>
                    </a:extLst>
                  </p:cNvPr>
                  <p:cNvSpPr txBox="1">
                    <a:spLocks noRot="1" noChangeAspect="1" noMove="1" noResize="1" noEditPoints="1" noAdjustHandles="1" noChangeArrowheads="1" noChangeShapeType="1" noTextEdit="1"/>
                  </p:cNvSpPr>
                  <p:nvPr/>
                </p:nvSpPr>
                <p:spPr>
                  <a:xfrm>
                    <a:off x="5453577" y="3495825"/>
                    <a:ext cx="272847" cy="153888"/>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7" name="CasellaDiTesto 246">
                    <a:extLst>
                      <a:ext uri="{FF2B5EF4-FFF2-40B4-BE49-F238E27FC236}">
                        <a16:creationId xmlns:a16="http://schemas.microsoft.com/office/drawing/2014/main" id="{9933FDC0-0099-407F-838B-D1554B5A0ECA}"/>
                      </a:ext>
                    </a:extLst>
                  </p:cNvPr>
                  <p:cNvSpPr txBox="1"/>
                  <p:nvPr/>
                </p:nvSpPr>
                <p:spPr>
                  <a:xfrm>
                    <a:off x="5832686"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1/2</m:t>
                          </m:r>
                        </m:oMath>
                      </m:oMathPara>
                    </a14:m>
                    <a:endParaRPr lang="en-CA" sz="400" dirty="0"/>
                  </a:p>
                </p:txBody>
              </p:sp>
            </mc:Choice>
            <mc:Fallback xmlns="">
              <p:sp>
                <p:nvSpPr>
                  <p:cNvPr id="247" name="CasellaDiTesto 246">
                    <a:extLst>
                      <a:ext uri="{FF2B5EF4-FFF2-40B4-BE49-F238E27FC236}">
                        <a16:creationId xmlns:a16="http://schemas.microsoft.com/office/drawing/2014/main" id="{9933FDC0-0099-407F-838B-D1554B5A0ECA}"/>
                      </a:ext>
                    </a:extLst>
                  </p:cNvPr>
                  <p:cNvSpPr txBox="1">
                    <a:spLocks noRot="1" noChangeAspect="1" noMove="1" noResize="1" noEditPoints="1" noAdjustHandles="1" noChangeArrowheads="1" noChangeShapeType="1" noTextEdit="1"/>
                  </p:cNvSpPr>
                  <p:nvPr/>
                </p:nvSpPr>
                <p:spPr>
                  <a:xfrm>
                    <a:off x="5832686" y="3495825"/>
                    <a:ext cx="272847" cy="153888"/>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8" name="CasellaDiTesto 247">
                    <a:extLst>
                      <a:ext uri="{FF2B5EF4-FFF2-40B4-BE49-F238E27FC236}">
                        <a16:creationId xmlns:a16="http://schemas.microsoft.com/office/drawing/2014/main" id="{A7FDD1BB-9B26-4BDC-A091-3D7EF4424AC8}"/>
                      </a:ext>
                    </a:extLst>
                  </p:cNvPr>
                  <p:cNvSpPr txBox="1"/>
                  <p:nvPr/>
                </p:nvSpPr>
                <p:spPr>
                  <a:xfrm>
                    <a:off x="6211795" y="3495825"/>
                    <a:ext cx="272847" cy="153888"/>
                  </a:xfrm>
                  <a:prstGeom prst="rect">
                    <a:avLst/>
                  </a:prstGeom>
                  <a:noFill/>
                </p:spPr>
                <p:txBody>
                  <a:bodyPr wrap="square" rtlCol="0">
                    <a:spAutoFit/>
                  </a:bodyPr>
                  <a:lstStyle/>
                  <a:p>
                    <a14:m>
                      <m:oMath xmlns:m="http://schemas.openxmlformats.org/officeDocument/2006/math">
                        <m:r>
                          <a:rPr lang="es-419" sz="400" b="0" i="1" smtClean="0">
                            <a:latin typeface="Cambria Math" panose="02040503050406030204" pitchFamily="18" charset="0"/>
                          </a:rPr>
                          <m:t>1/</m:t>
                        </m:r>
                      </m:oMath>
                    </a14:m>
                    <a:r>
                      <a:rPr lang="en-CA" sz="400" dirty="0"/>
                      <a:t>3</a:t>
                    </a:r>
                  </a:p>
                </p:txBody>
              </p:sp>
            </mc:Choice>
            <mc:Fallback xmlns="">
              <p:sp>
                <p:nvSpPr>
                  <p:cNvPr id="248" name="CasellaDiTesto 247">
                    <a:extLst>
                      <a:ext uri="{FF2B5EF4-FFF2-40B4-BE49-F238E27FC236}">
                        <a16:creationId xmlns:a16="http://schemas.microsoft.com/office/drawing/2014/main" id="{A7FDD1BB-9B26-4BDC-A091-3D7EF4424AC8}"/>
                      </a:ext>
                    </a:extLst>
                  </p:cNvPr>
                  <p:cNvSpPr txBox="1">
                    <a:spLocks noRot="1" noChangeAspect="1" noMove="1" noResize="1" noEditPoints="1" noAdjustHandles="1" noChangeArrowheads="1" noChangeShapeType="1" noTextEdit="1"/>
                  </p:cNvSpPr>
                  <p:nvPr/>
                </p:nvSpPr>
                <p:spPr>
                  <a:xfrm>
                    <a:off x="6211795" y="3495825"/>
                    <a:ext cx="272847" cy="153888"/>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9" name="CasellaDiTesto 248">
                    <a:extLst>
                      <a:ext uri="{FF2B5EF4-FFF2-40B4-BE49-F238E27FC236}">
                        <a16:creationId xmlns:a16="http://schemas.microsoft.com/office/drawing/2014/main" id="{F417B081-22F1-498E-AD4D-0395E8C3BC1C}"/>
                      </a:ext>
                    </a:extLst>
                  </p:cNvPr>
                  <p:cNvSpPr txBox="1"/>
                  <p:nvPr/>
                </p:nvSpPr>
                <p:spPr>
                  <a:xfrm>
                    <a:off x="6590904"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4</a:t>
                    </a:r>
                  </a:p>
                </p:txBody>
              </p:sp>
            </mc:Choice>
            <mc:Fallback xmlns="">
              <p:sp>
                <p:nvSpPr>
                  <p:cNvPr id="249" name="CasellaDiTesto 248">
                    <a:extLst>
                      <a:ext uri="{FF2B5EF4-FFF2-40B4-BE49-F238E27FC236}">
                        <a16:creationId xmlns:a16="http://schemas.microsoft.com/office/drawing/2014/main" id="{F417B081-22F1-498E-AD4D-0395E8C3BC1C}"/>
                      </a:ext>
                    </a:extLst>
                  </p:cNvPr>
                  <p:cNvSpPr txBox="1">
                    <a:spLocks noRot="1" noChangeAspect="1" noMove="1" noResize="1" noEditPoints="1" noAdjustHandles="1" noChangeArrowheads="1" noChangeShapeType="1" noTextEdit="1"/>
                  </p:cNvSpPr>
                  <p:nvPr/>
                </p:nvSpPr>
                <p:spPr>
                  <a:xfrm>
                    <a:off x="6590904" y="3495825"/>
                    <a:ext cx="272847" cy="153888"/>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0" name="CasellaDiTesto 249">
                    <a:extLst>
                      <a:ext uri="{FF2B5EF4-FFF2-40B4-BE49-F238E27FC236}">
                        <a16:creationId xmlns:a16="http://schemas.microsoft.com/office/drawing/2014/main" id="{79998C49-D22A-4717-B928-21536CF55A1D}"/>
                      </a:ext>
                    </a:extLst>
                  </p:cNvPr>
                  <p:cNvSpPr txBox="1"/>
                  <p:nvPr/>
                </p:nvSpPr>
                <p:spPr>
                  <a:xfrm>
                    <a:off x="6970013"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/5</m:t>
                          </m:r>
                        </m:oMath>
                      </m:oMathPara>
                    </a14:m>
                    <a:endParaRPr lang="en-CA" sz="400" dirty="0"/>
                  </a:p>
                </p:txBody>
              </p:sp>
            </mc:Choice>
            <mc:Fallback xmlns="">
              <p:sp>
                <p:nvSpPr>
                  <p:cNvPr id="250" name="CasellaDiTesto 249">
                    <a:extLst>
                      <a:ext uri="{FF2B5EF4-FFF2-40B4-BE49-F238E27FC236}">
                        <a16:creationId xmlns:a16="http://schemas.microsoft.com/office/drawing/2014/main" id="{79998C49-D22A-4717-B928-21536CF55A1D}"/>
                      </a:ext>
                    </a:extLst>
                  </p:cNvPr>
                  <p:cNvSpPr txBox="1">
                    <a:spLocks noRot="1" noChangeAspect="1" noMove="1" noResize="1" noEditPoints="1" noAdjustHandles="1" noChangeArrowheads="1" noChangeShapeType="1" noTextEdit="1"/>
                  </p:cNvSpPr>
                  <p:nvPr/>
                </p:nvSpPr>
                <p:spPr>
                  <a:xfrm>
                    <a:off x="6970013" y="3495825"/>
                    <a:ext cx="272847" cy="153888"/>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1" name="CasellaDiTesto 250">
                    <a:extLst>
                      <a:ext uri="{FF2B5EF4-FFF2-40B4-BE49-F238E27FC236}">
                        <a16:creationId xmlns:a16="http://schemas.microsoft.com/office/drawing/2014/main" id="{3DDDBE76-C31D-469E-BA26-149D55FAABAD}"/>
                      </a:ext>
                    </a:extLst>
                  </p:cNvPr>
                  <p:cNvSpPr txBox="1"/>
                  <p:nvPr/>
                </p:nvSpPr>
                <p:spPr>
                  <a:xfrm>
                    <a:off x="7349124"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6</a:t>
                    </a:r>
                  </a:p>
                </p:txBody>
              </p:sp>
            </mc:Choice>
            <mc:Fallback xmlns="">
              <p:sp>
                <p:nvSpPr>
                  <p:cNvPr id="251" name="CasellaDiTesto 250">
                    <a:extLst>
                      <a:ext uri="{FF2B5EF4-FFF2-40B4-BE49-F238E27FC236}">
                        <a16:creationId xmlns:a16="http://schemas.microsoft.com/office/drawing/2014/main" id="{3DDDBE76-C31D-469E-BA26-149D55FAABAD}"/>
                      </a:ext>
                    </a:extLst>
                  </p:cNvPr>
                  <p:cNvSpPr txBox="1">
                    <a:spLocks noRot="1" noChangeAspect="1" noMove="1" noResize="1" noEditPoints="1" noAdjustHandles="1" noChangeArrowheads="1" noChangeShapeType="1" noTextEdit="1"/>
                  </p:cNvSpPr>
                  <p:nvPr/>
                </p:nvSpPr>
                <p:spPr>
                  <a:xfrm>
                    <a:off x="7349124" y="3495825"/>
                    <a:ext cx="272847" cy="153888"/>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2" name="CasellaDiTesto 251">
                    <a:extLst>
                      <a:ext uri="{FF2B5EF4-FFF2-40B4-BE49-F238E27FC236}">
                        <a16:creationId xmlns:a16="http://schemas.microsoft.com/office/drawing/2014/main" id="{ECDFC419-1003-4D14-B2C6-AB3E6027F532}"/>
                      </a:ext>
                    </a:extLst>
                  </p:cNvPr>
                  <p:cNvSpPr txBox="1"/>
                  <p:nvPr/>
                </p:nvSpPr>
                <p:spPr>
                  <a:xfrm>
                    <a:off x="8228251" y="3495825"/>
                    <a:ext cx="272847" cy="153888"/>
                  </a:xfrm>
                  <a:prstGeom prst="rect">
                    <a:avLst/>
                  </a:prstGeom>
                  <a:noFill/>
                </p:spPr>
                <p:txBody>
                  <a:bodyPr wrap="square" rtlCol="0">
                    <a:spAutoFit/>
                  </a:bodyPr>
                  <a:lstStyle/>
                  <a:p>
                    <a14:m>
                      <m:oMath xmlns:m="http://schemas.openxmlformats.org/officeDocument/2006/math">
                        <m:r>
                          <a:rPr lang="es-419" sz="400" b="0" i="1" smtClean="0">
                            <a:latin typeface="Cambria Math" panose="02040503050406030204" pitchFamily="18" charset="0"/>
                          </a:rPr>
                          <m:t>0/</m:t>
                        </m:r>
                      </m:oMath>
                    </a14:m>
                    <a:r>
                      <a:rPr lang="en-CA" sz="400" dirty="0"/>
                      <a:t>n</a:t>
                    </a:r>
                  </a:p>
                </p:txBody>
              </p:sp>
            </mc:Choice>
            <mc:Fallback xmlns="">
              <p:sp>
                <p:nvSpPr>
                  <p:cNvPr id="252" name="CasellaDiTesto 251">
                    <a:extLst>
                      <a:ext uri="{FF2B5EF4-FFF2-40B4-BE49-F238E27FC236}">
                        <a16:creationId xmlns:a16="http://schemas.microsoft.com/office/drawing/2014/main" id="{ECDFC419-1003-4D14-B2C6-AB3E6027F532}"/>
                      </a:ext>
                    </a:extLst>
                  </p:cNvPr>
                  <p:cNvSpPr txBox="1">
                    <a:spLocks noRot="1" noChangeAspect="1" noMove="1" noResize="1" noEditPoints="1" noAdjustHandles="1" noChangeArrowheads="1" noChangeShapeType="1" noTextEdit="1"/>
                  </p:cNvSpPr>
                  <p:nvPr/>
                </p:nvSpPr>
                <p:spPr>
                  <a:xfrm>
                    <a:off x="8228251" y="3495825"/>
                    <a:ext cx="272847" cy="153888"/>
                  </a:xfrm>
                  <a:prstGeom prst="rect">
                    <a:avLst/>
                  </a:prstGeom>
                  <a:blipFill>
                    <a:blip r:embed="rId19"/>
                    <a:stretch>
                      <a:fillRect/>
                    </a:stretch>
                  </a:blipFill>
                </p:spPr>
                <p:txBody>
                  <a:bodyPr/>
                  <a:lstStyle/>
                  <a:p>
                    <a:r>
                      <a:rPr lang="en-CA">
                        <a:noFill/>
                      </a:rPr>
                      <a:t> </a:t>
                    </a:r>
                  </a:p>
                </p:txBody>
              </p:sp>
            </mc:Fallback>
          </mc:AlternateContent>
        </p:grpSp>
      </p:grpSp>
    </p:spTree>
    <p:extLst>
      <p:ext uri="{BB962C8B-B14F-4D97-AF65-F5344CB8AC3E}">
        <p14:creationId xmlns:p14="http://schemas.microsoft.com/office/powerpoint/2010/main" val="778642791"/>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C7623-62C0-4422-8ECA-EAD7C3E5564B}"/>
              </a:ext>
            </a:extLst>
          </p:cNvPr>
          <p:cNvSpPr>
            <a:spLocks noGrp="1"/>
          </p:cNvSpPr>
          <p:nvPr>
            <p:ph type="ctrTitle"/>
          </p:nvPr>
        </p:nvSpPr>
        <p:spPr>
          <a:xfrm>
            <a:off x="2008800" y="4097758"/>
            <a:ext cx="5126400" cy="622923"/>
          </a:xfrm>
        </p:spPr>
        <p:txBody>
          <a:bodyPr/>
          <a:lstStyle/>
          <a:p>
            <a:r>
              <a:rPr lang="en-CA" dirty="0"/>
              <a:t>Our goal is to train machines to recognize and generalize abstract concepts in a manner similar to humans. As a first step towards this goal, we train our model on a dataset of hand-drawn sketches.</a:t>
            </a:r>
          </a:p>
        </p:txBody>
      </p:sp>
      <p:pic>
        <p:nvPicPr>
          <p:cNvPr id="5" name="Immagine 4">
            <a:extLst>
              <a:ext uri="{FF2B5EF4-FFF2-40B4-BE49-F238E27FC236}">
                <a16:creationId xmlns:a16="http://schemas.microsoft.com/office/drawing/2014/main" id="{0F9CB95F-D253-4E6E-861A-E2A0B4E73F9F}"/>
              </a:ext>
            </a:extLst>
          </p:cNvPr>
          <p:cNvPicPr>
            <a:picLocks noChangeAspect="1"/>
          </p:cNvPicPr>
          <p:nvPr/>
        </p:nvPicPr>
        <p:blipFill rotWithShape="1">
          <a:blip r:embed="rId2">
            <a:clrChange>
              <a:clrFrom>
                <a:srgbClr val="FFFFFF"/>
              </a:clrFrom>
              <a:clrTo>
                <a:srgbClr val="FFFFFF">
                  <a:alpha val="0"/>
                </a:srgbClr>
              </a:clrTo>
            </a:clrChange>
          </a:blip>
          <a:srcRect r="2724"/>
          <a:stretch/>
        </p:blipFill>
        <p:spPr>
          <a:xfrm>
            <a:off x="719773" y="297395"/>
            <a:ext cx="7494587" cy="3649765"/>
          </a:xfrm>
          <a:prstGeom prst="rect">
            <a:avLst/>
          </a:prstGeom>
        </p:spPr>
      </p:pic>
    </p:spTree>
    <p:extLst>
      <p:ext uri="{BB962C8B-B14F-4D97-AF65-F5344CB8AC3E}">
        <p14:creationId xmlns:p14="http://schemas.microsoft.com/office/powerpoint/2010/main" val="3474951311"/>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1323;p42">
            <a:extLst>
              <a:ext uri="{FF2B5EF4-FFF2-40B4-BE49-F238E27FC236}">
                <a16:creationId xmlns:a16="http://schemas.microsoft.com/office/drawing/2014/main" id="{BA1F5280-02D5-4FBA-B02D-834D8693D4B7}"/>
              </a:ext>
            </a:extLst>
          </p:cNvPr>
          <p:cNvGrpSpPr/>
          <p:nvPr/>
        </p:nvGrpSpPr>
        <p:grpSpPr>
          <a:xfrm>
            <a:off x="6583745" y="2709596"/>
            <a:ext cx="1575517" cy="732901"/>
            <a:chOff x="3917263" y="1628700"/>
            <a:chExt cx="1309500" cy="457075"/>
          </a:xfrm>
        </p:grpSpPr>
        <p:sp>
          <p:nvSpPr>
            <p:cNvPr id="8" name="Google Shape;1324;p42">
              <a:extLst>
                <a:ext uri="{FF2B5EF4-FFF2-40B4-BE49-F238E27FC236}">
                  <a16:creationId xmlns:a16="http://schemas.microsoft.com/office/drawing/2014/main" id="{C9248183-4C84-4D00-A063-9E805FCFD77E}"/>
                </a:ext>
              </a:extLst>
            </p:cNvPr>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5;p42">
              <a:extLst>
                <a:ext uri="{FF2B5EF4-FFF2-40B4-BE49-F238E27FC236}">
                  <a16:creationId xmlns:a16="http://schemas.microsoft.com/office/drawing/2014/main" id="{1DB9DD10-8CAB-4BF7-A72A-E7C2A591CC7B}"/>
                </a:ext>
              </a:extLst>
            </p:cNvPr>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olo 1">
            <a:extLst>
              <a:ext uri="{FF2B5EF4-FFF2-40B4-BE49-F238E27FC236}">
                <a16:creationId xmlns:a16="http://schemas.microsoft.com/office/drawing/2014/main" id="{FC4B3A7C-997C-420E-BB35-EE646BDFF710}"/>
              </a:ext>
            </a:extLst>
          </p:cNvPr>
          <p:cNvSpPr>
            <a:spLocks noGrp="1"/>
          </p:cNvSpPr>
          <p:nvPr>
            <p:ph type="ctrTitle"/>
          </p:nvPr>
        </p:nvSpPr>
        <p:spPr>
          <a:xfrm>
            <a:off x="1165860" y="333970"/>
            <a:ext cx="5969340" cy="732900"/>
          </a:xfrm>
        </p:spPr>
        <p:txBody>
          <a:bodyPr/>
          <a:lstStyle/>
          <a:p>
            <a:r>
              <a:rPr lang="en-CA" dirty="0">
                <a:sym typeface="Arial"/>
              </a:rPr>
              <a:t>Recall Vs Mean Average Precision</a:t>
            </a:r>
            <a:endParaRPr lang="en-CA" dirty="0"/>
          </a:p>
        </p:txBody>
      </p:sp>
      <p:pic>
        <p:nvPicPr>
          <p:cNvPr id="3" name="Picture 2">
            <a:extLst>
              <a:ext uri="{FF2B5EF4-FFF2-40B4-BE49-F238E27FC236}">
                <a16:creationId xmlns:a16="http://schemas.microsoft.com/office/drawing/2014/main" id="{1EE08845-1C95-4566-91C9-4B103C70439C}"/>
              </a:ext>
            </a:extLst>
          </p:cNvPr>
          <p:cNvPicPr>
            <a:picLocks noChangeAspect="1"/>
          </p:cNvPicPr>
          <p:nvPr/>
        </p:nvPicPr>
        <p:blipFill rotWithShape="1">
          <a:blip r:embed="rId2"/>
          <a:srcRect t="6824" r="7274"/>
          <a:stretch/>
        </p:blipFill>
        <p:spPr>
          <a:xfrm>
            <a:off x="594591" y="1342564"/>
            <a:ext cx="5377946" cy="3466966"/>
          </a:xfrm>
          <a:prstGeom prst="rect">
            <a:avLst/>
          </a:prstGeom>
        </p:spPr>
      </p:pic>
      <p:sp>
        <p:nvSpPr>
          <p:cNvPr id="6" name="Segnaposto testo 11">
            <a:extLst>
              <a:ext uri="{FF2B5EF4-FFF2-40B4-BE49-F238E27FC236}">
                <a16:creationId xmlns:a16="http://schemas.microsoft.com/office/drawing/2014/main" id="{70B562EC-C92E-45D1-BEC3-510B06CB6CED}"/>
              </a:ext>
            </a:extLst>
          </p:cNvPr>
          <p:cNvSpPr txBox="1">
            <a:spLocks/>
          </p:cNvSpPr>
          <p:nvPr/>
        </p:nvSpPr>
        <p:spPr>
          <a:xfrm>
            <a:off x="6080940" y="2067453"/>
            <a:ext cx="2581125" cy="732901"/>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1000" dirty="0">
                <a:latin typeface="Comfortaa"/>
              </a:rPr>
              <a:t>Correlation coefficient: </a:t>
            </a:r>
          </a:p>
          <a:p>
            <a:pPr algn="ctr"/>
            <a:endParaRPr lang="en-CA" sz="1500" dirty="0">
              <a:latin typeface="Comfortaa"/>
            </a:endParaRPr>
          </a:p>
          <a:p>
            <a:pPr algn="ctr"/>
            <a:endParaRPr lang="en-CA" sz="1500" dirty="0">
              <a:latin typeface="Comfortaa"/>
            </a:endParaRPr>
          </a:p>
          <a:p>
            <a:pPr algn="ctr"/>
            <a:endParaRPr lang="en-CA" sz="1500" dirty="0">
              <a:latin typeface="Comfortaa"/>
            </a:endParaRPr>
          </a:p>
          <a:p>
            <a:pPr algn="ctr"/>
            <a:r>
              <a:rPr lang="en-CA" sz="1500" dirty="0">
                <a:latin typeface="Comfortaa"/>
                <a:sym typeface="Permanent Marker"/>
              </a:rPr>
              <a:t>0.7863</a:t>
            </a:r>
          </a:p>
        </p:txBody>
      </p:sp>
    </p:spTree>
    <p:extLst>
      <p:ext uri="{BB962C8B-B14F-4D97-AF65-F5344CB8AC3E}">
        <p14:creationId xmlns:p14="http://schemas.microsoft.com/office/powerpoint/2010/main" val="322914555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240;p41">
            <a:extLst>
              <a:ext uri="{FF2B5EF4-FFF2-40B4-BE49-F238E27FC236}">
                <a16:creationId xmlns:a16="http://schemas.microsoft.com/office/drawing/2014/main" id="{311DD76A-5369-476E-A27F-7D6C7C54781D}"/>
              </a:ext>
            </a:extLst>
          </p:cNvPr>
          <p:cNvSpPr/>
          <p:nvPr/>
        </p:nvSpPr>
        <p:spPr>
          <a:xfrm>
            <a:off x="1996977" y="646748"/>
            <a:ext cx="5150046" cy="1452682"/>
          </a:xfrm>
          <a:custGeom>
            <a:avLst/>
            <a:gdLst/>
            <a:ahLst/>
            <a:cxnLst/>
            <a:rect l="l" t="t" r="r" b="b"/>
            <a:pathLst>
              <a:path w="52127" h="13160" extrusionOk="0">
                <a:moveTo>
                  <a:pt x="41797" y="0"/>
                </a:moveTo>
                <a:cubicBezTo>
                  <a:pt x="41733" y="0"/>
                  <a:pt x="41673" y="3"/>
                  <a:pt x="41623" y="11"/>
                </a:cubicBezTo>
                <a:cubicBezTo>
                  <a:pt x="41525" y="26"/>
                  <a:pt x="41427" y="30"/>
                  <a:pt x="41330" y="30"/>
                </a:cubicBezTo>
                <a:cubicBezTo>
                  <a:pt x="41198" y="30"/>
                  <a:pt x="41068" y="23"/>
                  <a:pt x="40937" y="23"/>
                </a:cubicBezTo>
                <a:cubicBezTo>
                  <a:pt x="40867" y="23"/>
                  <a:pt x="40798" y="25"/>
                  <a:pt x="40729" y="32"/>
                </a:cubicBezTo>
                <a:cubicBezTo>
                  <a:pt x="40603" y="44"/>
                  <a:pt x="40477" y="48"/>
                  <a:pt x="40351" y="48"/>
                </a:cubicBezTo>
                <a:cubicBezTo>
                  <a:pt x="40084" y="48"/>
                  <a:pt x="39817" y="30"/>
                  <a:pt x="39550" y="30"/>
                </a:cubicBezTo>
                <a:cubicBezTo>
                  <a:pt x="39365" y="30"/>
                  <a:pt x="39179" y="39"/>
                  <a:pt x="38993" y="69"/>
                </a:cubicBezTo>
                <a:cubicBezTo>
                  <a:pt x="38821" y="98"/>
                  <a:pt x="38647" y="103"/>
                  <a:pt x="38473" y="103"/>
                </a:cubicBezTo>
                <a:cubicBezTo>
                  <a:pt x="38377" y="103"/>
                  <a:pt x="38281" y="101"/>
                  <a:pt x="38184" y="101"/>
                </a:cubicBezTo>
                <a:cubicBezTo>
                  <a:pt x="37918" y="101"/>
                  <a:pt x="37652" y="113"/>
                  <a:pt x="37390" y="201"/>
                </a:cubicBezTo>
                <a:cubicBezTo>
                  <a:pt x="37360" y="211"/>
                  <a:pt x="37331" y="215"/>
                  <a:pt x="37301" y="215"/>
                </a:cubicBezTo>
                <a:cubicBezTo>
                  <a:pt x="37194" y="215"/>
                  <a:pt x="37089" y="162"/>
                  <a:pt x="36992" y="162"/>
                </a:cubicBezTo>
                <a:cubicBezTo>
                  <a:pt x="36968" y="162"/>
                  <a:pt x="36944" y="165"/>
                  <a:pt x="36921" y="173"/>
                </a:cubicBezTo>
                <a:cubicBezTo>
                  <a:pt x="36796" y="218"/>
                  <a:pt x="36660" y="258"/>
                  <a:pt x="36539" y="258"/>
                </a:cubicBezTo>
                <a:cubicBezTo>
                  <a:pt x="36493" y="258"/>
                  <a:pt x="36449" y="253"/>
                  <a:pt x="36409" y="239"/>
                </a:cubicBezTo>
                <a:cubicBezTo>
                  <a:pt x="36262" y="191"/>
                  <a:pt x="36117" y="175"/>
                  <a:pt x="35971" y="175"/>
                </a:cubicBezTo>
                <a:cubicBezTo>
                  <a:pt x="35659" y="175"/>
                  <a:pt x="35350" y="250"/>
                  <a:pt x="35039" y="250"/>
                </a:cubicBezTo>
                <a:cubicBezTo>
                  <a:pt x="34979" y="250"/>
                  <a:pt x="34919" y="247"/>
                  <a:pt x="34859" y="240"/>
                </a:cubicBezTo>
                <a:cubicBezTo>
                  <a:pt x="34741" y="227"/>
                  <a:pt x="34621" y="223"/>
                  <a:pt x="34502" y="223"/>
                </a:cubicBezTo>
                <a:cubicBezTo>
                  <a:pt x="34240" y="223"/>
                  <a:pt x="33976" y="245"/>
                  <a:pt x="33714" y="245"/>
                </a:cubicBezTo>
                <a:cubicBezTo>
                  <a:pt x="33711" y="245"/>
                  <a:pt x="33709" y="245"/>
                  <a:pt x="33706" y="245"/>
                </a:cubicBezTo>
                <a:cubicBezTo>
                  <a:pt x="33412" y="245"/>
                  <a:pt x="33118" y="196"/>
                  <a:pt x="32824" y="196"/>
                </a:cubicBezTo>
                <a:cubicBezTo>
                  <a:pt x="32722" y="196"/>
                  <a:pt x="32621" y="201"/>
                  <a:pt x="32520" y="217"/>
                </a:cubicBezTo>
                <a:cubicBezTo>
                  <a:pt x="32391" y="238"/>
                  <a:pt x="32252" y="260"/>
                  <a:pt x="32124" y="260"/>
                </a:cubicBezTo>
                <a:cubicBezTo>
                  <a:pt x="32073" y="260"/>
                  <a:pt x="32024" y="256"/>
                  <a:pt x="31977" y="248"/>
                </a:cubicBezTo>
                <a:cubicBezTo>
                  <a:pt x="31895" y="233"/>
                  <a:pt x="31813" y="229"/>
                  <a:pt x="31731" y="229"/>
                </a:cubicBezTo>
                <a:cubicBezTo>
                  <a:pt x="31582" y="229"/>
                  <a:pt x="31433" y="244"/>
                  <a:pt x="31285" y="244"/>
                </a:cubicBezTo>
                <a:cubicBezTo>
                  <a:pt x="31173" y="244"/>
                  <a:pt x="31061" y="235"/>
                  <a:pt x="30949" y="204"/>
                </a:cubicBezTo>
                <a:cubicBezTo>
                  <a:pt x="30839" y="173"/>
                  <a:pt x="30729" y="162"/>
                  <a:pt x="30618" y="162"/>
                </a:cubicBezTo>
                <a:cubicBezTo>
                  <a:pt x="30376" y="162"/>
                  <a:pt x="30133" y="213"/>
                  <a:pt x="29890" y="213"/>
                </a:cubicBezTo>
                <a:cubicBezTo>
                  <a:pt x="29837" y="213"/>
                  <a:pt x="29784" y="211"/>
                  <a:pt x="29731" y="205"/>
                </a:cubicBezTo>
                <a:cubicBezTo>
                  <a:pt x="29524" y="181"/>
                  <a:pt x="29297" y="122"/>
                  <a:pt x="29108" y="122"/>
                </a:cubicBezTo>
                <a:cubicBezTo>
                  <a:pt x="29082" y="122"/>
                  <a:pt x="29057" y="123"/>
                  <a:pt x="29033" y="126"/>
                </a:cubicBezTo>
                <a:cubicBezTo>
                  <a:pt x="28898" y="140"/>
                  <a:pt x="28763" y="145"/>
                  <a:pt x="28629" y="145"/>
                </a:cubicBezTo>
                <a:cubicBezTo>
                  <a:pt x="28307" y="145"/>
                  <a:pt x="27987" y="116"/>
                  <a:pt x="27667" y="116"/>
                </a:cubicBezTo>
                <a:cubicBezTo>
                  <a:pt x="27605" y="116"/>
                  <a:pt x="27543" y="117"/>
                  <a:pt x="27481" y="120"/>
                </a:cubicBezTo>
                <a:cubicBezTo>
                  <a:pt x="27432" y="122"/>
                  <a:pt x="27383" y="123"/>
                  <a:pt x="27335" y="123"/>
                </a:cubicBezTo>
                <a:cubicBezTo>
                  <a:pt x="26924" y="123"/>
                  <a:pt x="26511" y="54"/>
                  <a:pt x="26101" y="54"/>
                </a:cubicBezTo>
                <a:cubicBezTo>
                  <a:pt x="26010" y="54"/>
                  <a:pt x="25919" y="58"/>
                  <a:pt x="25828" y="66"/>
                </a:cubicBezTo>
                <a:cubicBezTo>
                  <a:pt x="25148" y="128"/>
                  <a:pt x="24469" y="164"/>
                  <a:pt x="23789" y="167"/>
                </a:cubicBezTo>
                <a:cubicBezTo>
                  <a:pt x="23617" y="168"/>
                  <a:pt x="23444" y="172"/>
                  <a:pt x="23271" y="172"/>
                </a:cubicBezTo>
                <a:cubicBezTo>
                  <a:pt x="23056" y="172"/>
                  <a:pt x="22842" y="166"/>
                  <a:pt x="22629" y="140"/>
                </a:cubicBezTo>
                <a:cubicBezTo>
                  <a:pt x="22611" y="138"/>
                  <a:pt x="22593" y="137"/>
                  <a:pt x="22576" y="137"/>
                </a:cubicBezTo>
                <a:cubicBezTo>
                  <a:pt x="22393" y="137"/>
                  <a:pt x="22224" y="243"/>
                  <a:pt x="22052" y="243"/>
                </a:cubicBezTo>
                <a:cubicBezTo>
                  <a:pt x="22023" y="243"/>
                  <a:pt x="21994" y="240"/>
                  <a:pt x="21966" y="233"/>
                </a:cubicBezTo>
                <a:cubicBezTo>
                  <a:pt x="21774" y="189"/>
                  <a:pt x="21582" y="174"/>
                  <a:pt x="21391" y="174"/>
                </a:cubicBezTo>
                <a:cubicBezTo>
                  <a:pt x="21065" y="174"/>
                  <a:pt x="20740" y="217"/>
                  <a:pt x="20413" y="232"/>
                </a:cubicBezTo>
                <a:cubicBezTo>
                  <a:pt x="20302" y="237"/>
                  <a:pt x="20191" y="239"/>
                  <a:pt x="20080" y="239"/>
                </a:cubicBezTo>
                <a:cubicBezTo>
                  <a:pt x="19794" y="239"/>
                  <a:pt x="19509" y="227"/>
                  <a:pt x="19223" y="227"/>
                </a:cubicBezTo>
                <a:cubicBezTo>
                  <a:pt x="18976" y="227"/>
                  <a:pt x="18730" y="236"/>
                  <a:pt x="18483" y="267"/>
                </a:cubicBezTo>
                <a:cubicBezTo>
                  <a:pt x="18321" y="288"/>
                  <a:pt x="18159" y="294"/>
                  <a:pt x="17996" y="294"/>
                </a:cubicBezTo>
                <a:cubicBezTo>
                  <a:pt x="17762" y="294"/>
                  <a:pt x="17528" y="282"/>
                  <a:pt x="17294" y="282"/>
                </a:cubicBezTo>
                <a:cubicBezTo>
                  <a:pt x="17144" y="282"/>
                  <a:pt x="16993" y="287"/>
                  <a:pt x="16844" y="304"/>
                </a:cubicBezTo>
                <a:cubicBezTo>
                  <a:pt x="16024" y="399"/>
                  <a:pt x="15204" y="446"/>
                  <a:pt x="14385" y="537"/>
                </a:cubicBezTo>
                <a:cubicBezTo>
                  <a:pt x="13491" y="637"/>
                  <a:pt x="12595" y="650"/>
                  <a:pt x="11701" y="730"/>
                </a:cubicBezTo>
                <a:cubicBezTo>
                  <a:pt x="11506" y="748"/>
                  <a:pt x="11309" y="753"/>
                  <a:pt x="11113" y="753"/>
                </a:cubicBezTo>
                <a:cubicBezTo>
                  <a:pt x="10898" y="753"/>
                  <a:pt x="10682" y="747"/>
                  <a:pt x="10467" y="747"/>
                </a:cubicBezTo>
                <a:cubicBezTo>
                  <a:pt x="10293" y="747"/>
                  <a:pt x="10119" y="751"/>
                  <a:pt x="9946" y="764"/>
                </a:cubicBezTo>
                <a:cubicBezTo>
                  <a:pt x="9610" y="791"/>
                  <a:pt x="9274" y="798"/>
                  <a:pt x="8938" y="798"/>
                </a:cubicBezTo>
                <a:cubicBezTo>
                  <a:pt x="8555" y="798"/>
                  <a:pt x="8173" y="789"/>
                  <a:pt x="7791" y="789"/>
                </a:cubicBezTo>
                <a:cubicBezTo>
                  <a:pt x="7680" y="789"/>
                  <a:pt x="7569" y="789"/>
                  <a:pt x="7459" y="791"/>
                </a:cubicBezTo>
                <a:cubicBezTo>
                  <a:pt x="7452" y="791"/>
                  <a:pt x="7446" y="791"/>
                  <a:pt x="7440" y="791"/>
                </a:cubicBezTo>
                <a:cubicBezTo>
                  <a:pt x="7220" y="791"/>
                  <a:pt x="6999" y="709"/>
                  <a:pt x="6778" y="700"/>
                </a:cubicBezTo>
                <a:cubicBezTo>
                  <a:pt x="6153" y="678"/>
                  <a:pt x="5523" y="714"/>
                  <a:pt x="4899" y="652"/>
                </a:cubicBezTo>
                <a:cubicBezTo>
                  <a:pt x="4596" y="622"/>
                  <a:pt x="4293" y="617"/>
                  <a:pt x="3990" y="617"/>
                </a:cubicBezTo>
                <a:cubicBezTo>
                  <a:pt x="3844" y="617"/>
                  <a:pt x="3697" y="619"/>
                  <a:pt x="3550" y="619"/>
                </a:cubicBezTo>
                <a:cubicBezTo>
                  <a:pt x="3353" y="619"/>
                  <a:pt x="3156" y="617"/>
                  <a:pt x="2958" y="607"/>
                </a:cubicBezTo>
                <a:cubicBezTo>
                  <a:pt x="2803" y="599"/>
                  <a:pt x="2649" y="595"/>
                  <a:pt x="2494" y="595"/>
                </a:cubicBezTo>
                <a:cubicBezTo>
                  <a:pt x="1838" y="595"/>
                  <a:pt x="1183" y="661"/>
                  <a:pt x="530" y="761"/>
                </a:cubicBezTo>
                <a:cubicBezTo>
                  <a:pt x="333" y="791"/>
                  <a:pt x="107" y="899"/>
                  <a:pt x="47" y="1115"/>
                </a:cubicBezTo>
                <a:cubicBezTo>
                  <a:pt x="0" y="1282"/>
                  <a:pt x="87" y="1545"/>
                  <a:pt x="225" y="1721"/>
                </a:cubicBezTo>
                <a:cubicBezTo>
                  <a:pt x="380" y="1917"/>
                  <a:pt x="506" y="2149"/>
                  <a:pt x="649" y="2362"/>
                </a:cubicBezTo>
                <a:cubicBezTo>
                  <a:pt x="1014" y="2911"/>
                  <a:pt x="1347" y="3504"/>
                  <a:pt x="1755" y="3993"/>
                </a:cubicBezTo>
                <a:cubicBezTo>
                  <a:pt x="2224" y="4555"/>
                  <a:pt x="2712" y="5070"/>
                  <a:pt x="3122" y="5724"/>
                </a:cubicBezTo>
                <a:cubicBezTo>
                  <a:pt x="3494" y="6320"/>
                  <a:pt x="3374" y="7060"/>
                  <a:pt x="3027" y="7548"/>
                </a:cubicBezTo>
                <a:cubicBezTo>
                  <a:pt x="2646" y="8087"/>
                  <a:pt x="2333" y="8705"/>
                  <a:pt x="2051" y="9313"/>
                </a:cubicBezTo>
                <a:cubicBezTo>
                  <a:pt x="1765" y="9933"/>
                  <a:pt x="1415" y="10499"/>
                  <a:pt x="1147" y="11134"/>
                </a:cubicBezTo>
                <a:cubicBezTo>
                  <a:pt x="913" y="11688"/>
                  <a:pt x="605" y="12193"/>
                  <a:pt x="335" y="12724"/>
                </a:cubicBezTo>
                <a:cubicBezTo>
                  <a:pt x="274" y="12843"/>
                  <a:pt x="384" y="13160"/>
                  <a:pt x="461" y="13160"/>
                </a:cubicBezTo>
                <a:cubicBezTo>
                  <a:pt x="467" y="13160"/>
                  <a:pt x="473" y="13158"/>
                  <a:pt x="478" y="13154"/>
                </a:cubicBezTo>
                <a:cubicBezTo>
                  <a:pt x="639" y="13037"/>
                  <a:pt x="815" y="13110"/>
                  <a:pt x="988" y="13022"/>
                </a:cubicBezTo>
                <a:cubicBezTo>
                  <a:pt x="1225" y="12901"/>
                  <a:pt x="1511" y="12944"/>
                  <a:pt x="1776" y="12908"/>
                </a:cubicBezTo>
                <a:cubicBezTo>
                  <a:pt x="1778" y="12908"/>
                  <a:pt x="1780" y="12908"/>
                  <a:pt x="1782" y="12908"/>
                </a:cubicBezTo>
                <a:cubicBezTo>
                  <a:pt x="1842" y="12908"/>
                  <a:pt x="1800" y="13061"/>
                  <a:pt x="1851" y="13061"/>
                </a:cubicBezTo>
                <a:cubicBezTo>
                  <a:pt x="1862" y="13061"/>
                  <a:pt x="1877" y="13054"/>
                  <a:pt x="1898" y="13037"/>
                </a:cubicBezTo>
                <a:cubicBezTo>
                  <a:pt x="2040" y="12925"/>
                  <a:pt x="2191" y="12901"/>
                  <a:pt x="2345" y="12901"/>
                </a:cubicBezTo>
                <a:cubicBezTo>
                  <a:pt x="2467" y="12901"/>
                  <a:pt x="2591" y="12916"/>
                  <a:pt x="2713" y="12916"/>
                </a:cubicBezTo>
                <a:cubicBezTo>
                  <a:pt x="2847" y="12916"/>
                  <a:pt x="2979" y="12898"/>
                  <a:pt x="3106" y="12823"/>
                </a:cubicBezTo>
                <a:cubicBezTo>
                  <a:pt x="3114" y="12819"/>
                  <a:pt x="3125" y="12817"/>
                  <a:pt x="3140" y="12817"/>
                </a:cubicBezTo>
                <a:cubicBezTo>
                  <a:pt x="3154" y="12817"/>
                  <a:pt x="3172" y="12819"/>
                  <a:pt x="3192" y="12819"/>
                </a:cubicBezTo>
                <a:cubicBezTo>
                  <a:pt x="3248" y="12819"/>
                  <a:pt x="3317" y="12808"/>
                  <a:pt x="3361" y="12729"/>
                </a:cubicBezTo>
                <a:cubicBezTo>
                  <a:pt x="3362" y="12727"/>
                  <a:pt x="3365" y="12726"/>
                  <a:pt x="3369" y="12726"/>
                </a:cubicBezTo>
                <a:cubicBezTo>
                  <a:pt x="3376" y="12726"/>
                  <a:pt x="3385" y="12729"/>
                  <a:pt x="3389" y="12734"/>
                </a:cubicBezTo>
                <a:cubicBezTo>
                  <a:pt x="3439" y="12796"/>
                  <a:pt x="3489" y="12816"/>
                  <a:pt x="3538" y="12816"/>
                </a:cubicBezTo>
                <a:cubicBezTo>
                  <a:pt x="3622" y="12816"/>
                  <a:pt x="3704" y="12758"/>
                  <a:pt x="3779" y="12758"/>
                </a:cubicBezTo>
                <a:cubicBezTo>
                  <a:pt x="3781" y="12758"/>
                  <a:pt x="3782" y="12758"/>
                  <a:pt x="3784" y="12758"/>
                </a:cubicBezTo>
                <a:cubicBezTo>
                  <a:pt x="3845" y="12760"/>
                  <a:pt x="3907" y="12761"/>
                  <a:pt x="3969" y="12761"/>
                </a:cubicBezTo>
                <a:cubicBezTo>
                  <a:pt x="4233" y="12761"/>
                  <a:pt x="4497" y="12744"/>
                  <a:pt x="4758" y="12708"/>
                </a:cubicBezTo>
                <a:cubicBezTo>
                  <a:pt x="4816" y="12701"/>
                  <a:pt x="4911" y="12629"/>
                  <a:pt x="4997" y="12629"/>
                </a:cubicBezTo>
                <a:cubicBezTo>
                  <a:pt x="5062" y="12629"/>
                  <a:pt x="5120" y="12670"/>
                  <a:pt x="5153" y="12811"/>
                </a:cubicBezTo>
                <a:cubicBezTo>
                  <a:pt x="5194" y="12790"/>
                  <a:pt x="5237" y="12805"/>
                  <a:pt x="5286" y="12783"/>
                </a:cubicBezTo>
                <a:cubicBezTo>
                  <a:pt x="5423" y="12720"/>
                  <a:pt x="5551" y="12535"/>
                  <a:pt x="5700" y="12535"/>
                </a:cubicBezTo>
                <a:cubicBezTo>
                  <a:pt x="5763" y="12535"/>
                  <a:pt x="5830" y="12568"/>
                  <a:pt x="5904" y="12658"/>
                </a:cubicBezTo>
                <a:cubicBezTo>
                  <a:pt x="5907" y="12662"/>
                  <a:pt x="5915" y="12664"/>
                  <a:pt x="5924" y="12664"/>
                </a:cubicBezTo>
                <a:cubicBezTo>
                  <a:pt x="5954" y="12664"/>
                  <a:pt x="6004" y="12645"/>
                  <a:pt x="6015" y="12621"/>
                </a:cubicBezTo>
                <a:cubicBezTo>
                  <a:pt x="6066" y="12508"/>
                  <a:pt x="6128" y="12469"/>
                  <a:pt x="6189" y="12469"/>
                </a:cubicBezTo>
                <a:cubicBezTo>
                  <a:pt x="6275" y="12469"/>
                  <a:pt x="6359" y="12546"/>
                  <a:pt x="6406" y="12596"/>
                </a:cubicBezTo>
                <a:cubicBezTo>
                  <a:pt x="6449" y="12642"/>
                  <a:pt x="6493" y="12656"/>
                  <a:pt x="6539" y="12656"/>
                </a:cubicBezTo>
                <a:cubicBezTo>
                  <a:pt x="6616" y="12656"/>
                  <a:pt x="6695" y="12614"/>
                  <a:pt x="6768" y="12614"/>
                </a:cubicBezTo>
                <a:cubicBezTo>
                  <a:pt x="6817" y="12614"/>
                  <a:pt x="6863" y="12632"/>
                  <a:pt x="6904" y="12695"/>
                </a:cubicBezTo>
                <a:cubicBezTo>
                  <a:pt x="6907" y="12699"/>
                  <a:pt x="6911" y="12701"/>
                  <a:pt x="6915" y="12701"/>
                </a:cubicBezTo>
                <a:cubicBezTo>
                  <a:pt x="6930" y="12701"/>
                  <a:pt x="6945" y="12664"/>
                  <a:pt x="6935" y="12626"/>
                </a:cubicBezTo>
                <a:cubicBezTo>
                  <a:pt x="6901" y="12501"/>
                  <a:pt x="6925" y="12483"/>
                  <a:pt x="6971" y="12483"/>
                </a:cubicBezTo>
                <a:cubicBezTo>
                  <a:pt x="6989" y="12483"/>
                  <a:pt x="7010" y="12486"/>
                  <a:pt x="7031" y="12486"/>
                </a:cubicBezTo>
                <a:cubicBezTo>
                  <a:pt x="7042" y="12486"/>
                  <a:pt x="7053" y="12485"/>
                  <a:pt x="7064" y="12483"/>
                </a:cubicBezTo>
                <a:cubicBezTo>
                  <a:pt x="7075" y="12481"/>
                  <a:pt x="7086" y="12480"/>
                  <a:pt x="7097" y="12480"/>
                </a:cubicBezTo>
                <a:cubicBezTo>
                  <a:pt x="7229" y="12480"/>
                  <a:pt x="7329" y="12622"/>
                  <a:pt x="7452" y="12622"/>
                </a:cubicBezTo>
                <a:cubicBezTo>
                  <a:pt x="7472" y="12622"/>
                  <a:pt x="7492" y="12618"/>
                  <a:pt x="7512" y="12610"/>
                </a:cubicBezTo>
                <a:cubicBezTo>
                  <a:pt x="7831" y="12488"/>
                  <a:pt x="8158" y="12538"/>
                  <a:pt x="8481" y="12504"/>
                </a:cubicBezTo>
                <a:cubicBezTo>
                  <a:pt x="8486" y="12504"/>
                  <a:pt x="8490" y="12503"/>
                  <a:pt x="8495" y="12503"/>
                </a:cubicBezTo>
                <a:cubicBezTo>
                  <a:pt x="8603" y="12503"/>
                  <a:pt x="8709" y="12620"/>
                  <a:pt x="8788" y="12620"/>
                </a:cubicBezTo>
                <a:cubicBezTo>
                  <a:pt x="8803" y="12620"/>
                  <a:pt x="8816" y="12616"/>
                  <a:pt x="8829" y="12607"/>
                </a:cubicBezTo>
                <a:cubicBezTo>
                  <a:pt x="8935" y="12531"/>
                  <a:pt x="9041" y="12508"/>
                  <a:pt x="9149" y="12508"/>
                </a:cubicBezTo>
                <a:cubicBezTo>
                  <a:pt x="9301" y="12508"/>
                  <a:pt x="9454" y="12552"/>
                  <a:pt x="9609" y="12552"/>
                </a:cubicBezTo>
                <a:cubicBezTo>
                  <a:pt x="9692" y="12552"/>
                  <a:pt x="9776" y="12540"/>
                  <a:pt x="9860" y="12500"/>
                </a:cubicBezTo>
                <a:cubicBezTo>
                  <a:pt x="9945" y="12461"/>
                  <a:pt x="10032" y="12446"/>
                  <a:pt x="10120" y="12446"/>
                </a:cubicBezTo>
                <a:cubicBezTo>
                  <a:pt x="10354" y="12446"/>
                  <a:pt x="10598" y="12548"/>
                  <a:pt x="10848" y="12548"/>
                </a:cubicBezTo>
                <a:cubicBezTo>
                  <a:pt x="10909" y="12548"/>
                  <a:pt x="10972" y="12542"/>
                  <a:pt x="11034" y="12526"/>
                </a:cubicBezTo>
                <a:cubicBezTo>
                  <a:pt x="11116" y="12506"/>
                  <a:pt x="11199" y="12498"/>
                  <a:pt x="11283" y="12498"/>
                </a:cubicBezTo>
                <a:cubicBezTo>
                  <a:pt x="11488" y="12498"/>
                  <a:pt x="11699" y="12542"/>
                  <a:pt x="11909" y="12542"/>
                </a:cubicBezTo>
                <a:cubicBezTo>
                  <a:pt x="12000" y="12542"/>
                  <a:pt x="12091" y="12534"/>
                  <a:pt x="12181" y="12510"/>
                </a:cubicBezTo>
                <a:cubicBezTo>
                  <a:pt x="12325" y="12473"/>
                  <a:pt x="12468" y="12460"/>
                  <a:pt x="12612" y="12460"/>
                </a:cubicBezTo>
                <a:cubicBezTo>
                  <a:pt x="12966" y="12460"/>
                  <a:pt x="13320" y="12541"/>
                  <a:pt x="13678" y="12541"/>
                </a:cubicBezTo>
                <a:cubicBezTo>
                  <a:pt x="13822" y="12541"/>
                  <a:pt x="13967" y="12527"/>
                  <a:pt x="14112" y="12491"/>
                </a:cubicBezTo>
                <a:cubicBezTo>
                  <a:pt x="14232" y="12460"/>
                  <a:pt x="14352" y="12449"/>
                  <a:pt x="14473" y="12449"/>
                </a:cubicBezTo>
                <a:cubicBezTo>
                  <a:pt x="14794" y="12449"/>
                  <a:pt x="15119" y="12526"/>
                  <a:pt x="15449" y="12526"/>
                </a:cubicBezTo>
                <a:cubicBezTo>
                  <a:pt x="15537" y="12526"/>
                  <a:pt x="15627" y="12521"/>
                  <a:pt x="15717" y="12507"/>
                </a:cubicBezTo>
                <a:cubicBezTo>
                  <a:pt x="15862" y="12484"/>
                  <a:pt x="16011" y="12476"/>
                  <a:pt x="16163" y="12476"/>
                </a:cubicBezTo>
                <a:cubicBezTo>
                  <a:pt x="16471" y="12476"/>
                  <a:pt x="16787" y="12509"/>
                  <a:pt x="17097" y="12520"/>
                </a:cubicBezTo>
                <a:cubicBezTo>
                  <a:pt x="17191" y="12523"/>
                  <a:pt x="17271" y="12631"/>
                  <a:pt x="17366" y="12631"/>
                </a:cubicBezTo>
                <a:cubicBezTo>
                  <a:pt x="17393" y="12631"/>
                  <a:pt x="17421" y="12622"/>
                  <a:pt x="17451" y="12599"/>
                </a:cubicBezTo>
                <a:cubicBezTo>
                  <a:pt x="17608" y="12480"/>
                  <a:pt x="17769" y="12445"/>
                  <a:pt x="17932" y="12445"/>
                </a:cubicBezTo>
                <a:cubicBezTo>
                  <a:pt x="18165" y="12445"/>
                  <a:pt x="18402" y="12516"/>
                  <a:pt x="18637" y="12516"/>
                </a:cubicBezTo>
                <a:cubicBezTo>
                  <a:pt x="18702" y="12516"/>
                  <a:pt x="18766" y="12510"/>
                  <a:pt x="18831" y="12497"/>
                </a:cubicBezTo>
                <a:cubicBezTo>
                  <a:pt x="18968" y="12468"/>
                  <a:pt x="19134" y="12448"/>
                  <a:pt x="19304" y="12448"/>
                </a:cubicBezTo>
                <a:cubicBezTo>
                  <a:pt x="19406" y="12448"/>
                  <a:pt x="19508" y="12455"/>
                  <a:pt x="19607" y="12471"/>
                </a:cubicBezTo>
                <a:cubicBezTo>
                  <a:pt x="19744" y="12494"/>
                  <a:pt x="19882" y="12503"/>
                  <a:pt x="20021" y="12503"/>
                </a:cubicBezTo>
                <a:cubicBezTo>
                  <a:pt x="20257" y="12503"/>
                  <a:pt x="20495" y="12477"/>
                  <a:pt x="20732" y="12449"/>
                </a:cubicBezTo>
                <a:cubicBezTo>
                  <a:pt x="20750" y="12447"/>
                  <a:pt x="20769" y="12446"/>
                  <a:pt x="20788" y="12446"/>
                </a:cubicBezTo>
                <a:cubicBezTo>
                  <a:pt x="20964" y="12446"/>
                  <a:pt x="21176" y="12526"/>
                  <a:pt x="21316" y="12526"/>
                </a:cubicBezTo>
                <a:cubicBezTo>
                  <a:pt x="21355" y="12526"/>
                  <a:pt x="21389" y="12519"/>
                  <a:pt x="21415" y="12503"/>
                </a:cubicBezTo>
                <a:cubicBezTo>
                  <a:pt x="21477" y="12463"/>
                  <a:pt x="21541" y="12449"/>
                  <a:pt x="21607" y="12449"/>
                </a:cubicBezTo>
                <a:cubicBezTo>
                  <a:pt x="21760" y="12449"/>
                  <a:pt x="21918" y="12527"/>
                  <a:pt x="22063" y="12527"/>
                </a:cubicBezTo>
                <a:cubicBezTo>
                  <a:pt x="22176" y="12527"/>
                  <a:pt x="22282" y="12480"/>
                  <a:pt x="22372" y="12311"/>
                </a:cubicBezTo>
                <a:cubicBezTo>
                  <a:pt x="22386" y="12328"/>
                  <a:pt x="22397" y="12353"/>
                  <a:pt x="22413" y="12362"/>
                </a:cubicBezTo>
                <a:cubicBezTo>
                  <a:pt x="22532" y="12431"/>
                  <a:pt x="22664" y="12461"/>
                  <a:pt x="22789" y="12461"/>
                </a:cubicBezTo>
                <a:cubicBezTo>
                  <a:pt x="22875" y="12461"/>
                  <a:pt x="22958" y="12447"/>
                  <a:pt x="23032" y="12420"/>
                </a:cubicBezTo>
                <a:cubicBezTo>
                  <a:pt x="23129" y="12384"/>
                  <a:pt x="23218" y="12368"/>
                  <a:pt x="23305" y="12368"/>
                </a:cubicBezTo>
                <a:cubicBezTo>
                  <a:pt x="23419" y="12368"/>
                  <a:pt x="23528" y="12396"/>
                  <a:pt x="23644" y="12443"/>
                </a:cubicBezTo>
                <a:cubicBezTo>
                  <a:pt x="23695" y="12464"/>
                  <a:pt x="23735" y="12525"/>
                  <a:pt x="23794" y="12525"/>
                </a:cubicBezTo>
                <a:cubicBezTo>
                  <a:pt x="23815" y="12525"/>
                  <a:pt x="23837" y="12518"/>
                  <a:pt x="23863" y="12499"/>
                </a:cubicBezTo>
                <a:cubicBezTo>
                  <a:pt x="24005" y="12400"/>
                  <a:pt x="24155" y="12371"/>
                  <a:pt x="24306" y="12371"/>
                </a:cubicBezTo>
                <a:cubicBezTo>
                  <a:pt x="24509" y="12371"/>
                  <a:pt x="24714" y="12423"/>
                  <a:pt x="24906" y="12426"/>
                </a:cubicBezTo>
                <a:cubicBezTo>
                  <a:pt x="25329" y="12432"/>
                  <a:pt x="25762" y="12510"/>
                  <a:pt x="26188" y="12510"/>
                </a:cubicBezTo>
                <a:cubicBezTo>
                  <a:pt x="26259" y="12510"/>
                  <a:pt x="26330" y="12508"/>
                  <a:pt x="26401" y="12503"/>
                </a:cubicBezTo>
                <a:cubicBezTo>
                  <a:pt x="26428" y="12501"/>
                  <a:pt x="26454" y="12500"/>
                  <a:pt x="26481" y="12500"/>
                </a:cubicBezTo>
                <a:cubicBezTo>
                  <a:pt x="26684" y="12500"/>
                  <a:pt x="26882" y="12551"/>
                  <a:pt x="27089" y="12551"/>
                </a:cubicBezTo>
                <a:cubicBezTo>
                  <a:pt x="27144" y="12551"/>
                  <a:pt x="27199" y="12547"/>
                  <a:pt x="27255" y="12538"/>
                </a:cubicBezTo>
                <a:cubicBezTo>
                  <a:pt x="27411" y="12514"/>
                  <a:pt x="27570" y="12507"/>
                  <a:pt x="27730" y="12507"/>
                </a:cubicBezTo>
                <a:cubicBezTo>
                  <a:pt x="27965" y="12507"/>
                  <a:pt x="28204" y="12522"/>
                  <a:pt x="28443" y="12522"/>
                </a:cubicBezTo>
                <a:cubicBezTo>
                  <a:pt x="28539" y="12522"/>
                  <a:pt x="28635" y="12520"/>
                  <a:pt x="28730" y="12513"/>
                </a:cubicBezTo>
                <a:cubicBezTo>
                  <a:pt x="28736" y="12512"/>
                  <a:pt x="28742" y="12512"/>
                  <a:pt x="28747" y="12512"/>
                </a:cubicBezTo>
                <a:cubicBezTo>
                  <a:pt x="28835" y="12512"/>
                  <a:pt x="28930" y="12555"/>
                  <a:pt x="29013" y="12555"/>
                </a:cubicBezTo>
                <a:cubicBezTo>
                  <a:pt x="29039" y="12555"/>
                  <a:pt x="29064" y="12551"/>
                  <a:pt x="29088" y="12540"/>
                </a:cubicBezTo>
                <a:cubicBezTo>
                  <a:pt x="29177" y="12497"/>
                  <a:pt x="29260" y="12475"/>
                  <a:pt x="29339" y="12475"/>
                </a:cubicBezTo>
                <a:cubicBezTo>
                  <a:pt x="29485" y="12475"/>
                  <a:pt x="29616" y="12550"/>
                  <a:pt x="29741" y="12708"/>
                </a:cubicBezTo>
                <a:cubicBezTo>
                  <a:pt x="29774" y="12634"/>
                  <a:pt x="29773" y="12466"/>
                  <a:pt x="29839" y="12466"/>
                </a:cubicBezTo>
                <a:cubicBezTo>
                  <a:pt x="29866" y="12466"/>
                  <a:pt x="29905" y="12495"/>
                  <a:pt x="29962" y="12569"/>
                </a:cubicBezTo>
                <a:cubicBezTo>
                  <a:pt x="29998" y="12615"/>
                  <a:pt x="30042" y="12635"/>
                  <a:pt x="30090" y="12635"/>
                </a:cubicBezTo>
                <a:cubicBezTo>
                  <a:pt x="30132" y="12635"/>
                  <a:pt x="30177" y="12620"/>
                  <a:pt x="30221" y="12596"/>
                </a:cubicBezTo>
                <a:cubicBezTo>
                  <a:pt x="30349" y="12525"/>
                  <a:pt x="30483" y="12500"/>
                  <a:pt x="30617" y="12500"/>
                </a:cubicBezTo>
                <a:cubicBezTo>
                  <a:pt x="30766" y="12500"/>
                  <a:pt x="30913" y="12531"/>
                  <a:pt x="31050" y="12560"/>
                </a:cubicBezTo>
                <a:cubicBezTo>
                  <a:pt x="31134" y="12579"/>
                  <a:pt x="31237" y="12640"/>
                  <a:pt x="31321" y="12640"/>
                </a:cubicBezTo>
                <a:cubicBezTo>
                  <a:pt x="31356" y="12640"/>
                  <a:pt x="31389" y="12629"/>
                  <a:pt x="31416" y="12599"/>
                </a:cubicBezTo>
                <a:cubicBezTo>
                  <a:pt x="31461" y="12549"/>
                  <a:pt x="31504" y="12531"/>
                  <a:pt x="31546" y="12531"/>
                </a:cubicBezTo>
                <a:cubicBezTo>
                  <a:pt x="31641" y="12531"/>
                  <a:pt x="31725" y="12621"/>
                  <a:pt x="31793" y="12627"/>
                </a:cubicBezTo>
                <a:cubicBezTo>
                  <a:pt x="31821" y="12630"/>
                  <a:pt x="31849" y="12631"/>
                  <a:pt x="31876" y="12631"/>
                </a:cubicBezTo>
                <a:cubicBezTo>
                  <a:pt x="32078" y="12631"/>
                  <a:pt x="32275" y="12567"/>
                  <a:pt x="32477" y="12567"/>
                </a:cubicBezTo>
                <a:cubicBezTo>
                  <a:pt x="32552" y="12567"/>
                  <a:pt x="32628" y="12576"/>
                  <a:pt x="32705" y="12601"/>
                </a:cubicBezTo>
                <a:cubicBezTo>
                  <a:pt x="32915" y="12668"/>
                  <a:pt x="33150" y="12735"/>
                  <a:pt x="33368" y="12735"/>
                </a:cubicBezTo>
                <a:cubicBezTo>
                  <a:pt x="33474" y="12735"/>
                  <a:pt x="33577" y="12719"/>
                  <a:pt x="33671" y="12679"/>
                </a:cubicBezTo>
                <a:cubicBezTo>
                  <a:pt x="33778" y="12633"/>
                  <a:pt x="33882" y="12617"/>
                  <a:pt x="33983" y="12617"/>
                </a:cubicBezTo>
                <a:cubicBezTo>
                  <a:pt x="34193" y="12617"/>
                  <a:pt x="34395" y="12684"/>
                  <a:pt x="34603" y="12684"/>
                </a:cubicBezTo>
                <a:cubicBezTo>
                  <a:pt x="34644" y="12684"/>
                  <a:pt x="34685" y="12681"/>
                  <a:pt x="34726" y="12675"/>
                </a:cubicBezTo>
                <a:cubicBezTo>
                  <a:pt x="34881" y="12652"/>
                  <a:pt x="35039" y="12646"/>
                  <a:pt x="35200" y="12646"/>
                </a:cubicBezTo>
                <a:cubicBezTo>
                  <a:pt x="35379" y="12646"/>
                  <a:pt x="35561" y="12654"/>
                  <a:pt x="35740" y="12654"/>
                </a:cubicBezTo>
                <a:cubicBezTo>
                  <a:pt x="36151" y="12657"/>
                  <a:pt x="36570" y="12658"/>
                  <a:pt x="36975" y="12744"/>
                </a:cubicBezTo>
                <a:cubicBezTo>
                  <a:pt x="36996" y="12748"/>
                  <a:pt x="37018" y="12750"/>
                  <a:pt x="37040" y="12750"/>
                </a:cubicBezTo>
                <a:cubicBezTo>
                  <a:pt x="37134" y="12750"/>
                  <a:pt x="37235" y="12719"/>
                  <a:pt x="37323" y="12719"/>
                </a:cubicBezTo>
                <a:cubicBezTo>
                  <a:pt x="37396" y="12719"/>
                  <a:pt x="37460" y="12740"/>
                  <a:pt x="37505" y="12816"/>
                </a:cubicBezTo>
                <a:cubicBezTo>
                  <a:pt x="37532" y="12862"/>
                  <a:pt x="37560" y="12880"/>
                  <a:pt x="37588" y="12880"/>
                </a:cubicBezTo>
                <a:cubicBezTo>
                  <a:pt x="37670" y="12880"/>
                  <a:pt x="37751" y="12721"/>
                  <a:pt x="37818" y="12721"/>
                </a:cubicBezTo>
                <a:cubicBezTo>
                  <a:pt x="37850" y="12721"/>
                  <a:pt x="37879" y="12756"/>
                  <a:pt x="37904" y="12862"/>
                </a:cubicBezTo>
                <a:cubicBezTo>
                  <a:pt x="37972" y="12753"/>
                  <a:pt x="38051" y="12721"/>
                  <a:pt x="38133" y="12721"/>
                </a:cubicBezTo>
                <a:cubicBezTo>
                  <a:pt x="38242" y="12721"/>
                  <a:pt x="38358" y="12775"/>
                  <a:pt x="38467" y="12775"/>
                </a:cubicBezTo>
                <a:cubicBezTo>
                  <a:pt x="38529" y="12775"/>
                  <a:pt x="38589" y="12758"/>
                  <a:pt x="38645" y="12704"/>
                </a:cubicBezTo>
                <a:cubicBezTo>
                  <a:pt x="38661" y="12689"/>
                  <a:pt x="38686" y="12683"/>
                  <a:pt x="38714" y="12683"/>
                </a:cubicBezTo>
                <a:cubicBezTo>
                  <a:pt x="38761" y="12683"/>
                  <a:pt x="38817" y="12701"/>
                  <a:pt x="38853" y="12725"/>
                </a:cubicBezTo>
                <a:cubicBezTo>
                  <a:pt x="38938" y="12785"/>
                  <a:pt x="39022" y="12805"/>
                  <a:pt x="39106" y="12805"/>
                </a:cubicBezTo>
                <a:cubicBezTo>
                  <a:pt x="39286" y="12805"/>
                  <a:pt x="39463" y="12713"/>
                  <a:pt x="39638" y="12713"/>
                </a:cubicBezTo>
                <a:cubicBezTo>
                  <a:pt x="39658" y="12713"/>
                  <a:pt x="39678" y="12714"/>
                  <a:pt x="39698" y="12717"/>
                </a:cubicBezTo>
                <a:cubicBezTo>
                  <a:pt x="39714" y="12719"/>
                  <a:pt x="39730" y="12720"/>
                  <a:pt x="39746" y="12720"/>
                </a:cubicBezTo>
                <a:cubicBezTo>
                  <a:pt x="39872" y="12720"/>
                  <a:pt x="40004" y="12663"/>
                  <a:pt x="40131" y="12663"/>
                </a:cubicBezTo>
                <a:cubicBezTo>
                  <a:pt x="40238" y="12663"/>
                  <a:pt x="40341" y="12703"/>
                  <a:pt x="40432" y="12852"/>
                </a:cubicBezTo>
                <a:cubicBezTo>
                  <a:pt x="40455" y="12889"/>
                  <a:pt x="40495" y="12929"/>
                  <a:pt x="40528" y="12929"/>
                </a:cubicBezTo>
                <a:cubicBezTo>
                  <a:pt x="40562" y="12929"/>
                  <a:pt x="40588" y="12888"/>
                  <a:pt x="40581" y="12764"/>
                </a:cubicBezTo>
                <a:cubicBezTo>
                  <a:pt x="40579" y="12719"/>
                  <a:pt x="40619" y="12705"/>
                  <a:pt x="40661" y="12705"/>
                </a:cubicBezTo>
                <a:cubicBezTo>
                  <a:pt x="40690" y="12705"/>
                  <a:pt x="40720" y="12712"/>
                  <a:pt x="40740" y="12719"/>
                </a:cubicBezTo>
                <a:cubicBezTo>
                  <a:pt x="40860" y="12766"/>
                  <a:pt x="40981" y="12796"/>
                  <a:pt x="41101" y="12796"/>
                </a:cubicBezTo>
                <a:cubicBezTo>
                  <a:pt x="41214" y="12796"/>
                  <a:pt x="41326" y="12770"/>
                  <a:pt x="41435" y="12706"/>
                </a:cubicBezTo>
                <a:cubicBezTo>
                  <a:pt x="41449" y="12698"/>
                  <a:pt x="41461" y="12694"/>
                  <a:pt x="41473" y="12694"/>
                </a:cubicBezTo>
                <a:cubicBezTo>
                  <a:pt x="41553" y="12694"/>
                  <a:pt x="41583" y="12859"/>
                  <a:pt x="41605" y="12859"/>
                </a:cubicBezTo>
                <a:cubicBezTo>
                  <a:pt x="41610" y="12859"/>
                  <a:pt x="41614" y="12849"/>
                  <a:pt x="41619" y="12825"/>
                </a:cubicBezTo>
                <a:cubicBezTo>
                  <a:pt x="41644" y="12698"/>
                  <a:pt x="41680" y="12662"/>
                  <a:pt x="41720" y="12662"/>
                </a:cubicBezTo>
                <a:cubicBezTo>
                  <a:pt x="41770" y="12662"/>
                  <a:pt x="41826" y="12717"/>
                  <a:pt x="41874" y="12717"/>
                </a:cubicBezTo>
                <a:cubicBezTo>
                  <a:pt x="41880" y="12717"/>
                  <a:pt x="41887" y="12716"/>
                  <a:pt x="41893" y="12714"/>
                </a:cubicBezTo>
                <a:cubicBezTo>
                  <a:pt x="41936" y="12698"/>
                  <a:pt x="41979" y="12693"/>
                  <a:pt x="42023" y="12693"/>
                </a:cubicBezTo>
                <a:cubicBezTo>
                  <a:pt x="42148" y="12693"/>
                  <a:pt x="42270" y="12742"/>
                  <a:pt x="42388" y="12742"/>
                </a:cubicBezTo>
                <a:cubicBezTo>
                  <a:pt x="42402" y="12742"/>
                  <a:pt x="42416" y="12741"/>
                  <a:pt x="42430" y="12740"/>
                </a:cubicBezTo>
                <a:cubicBezTo>
                  <a:pt x="42618" y="12719"/>
                  <a:pt x="42810" y="12649"/>
                  <a:pt x="42998" y="12649"/>
                </a:cubicBezTo>
                <a:cubicBezTo>
                  <a:pt x="43032" y="12649"/>
                  <a:pt x="43066" y="12652"/>
                  <a:pt x="43099" y="12657"/>
                </a:cubicBezTo>
                <a:cubicBezTo>
                  <a:pt x="43292" y="12687"/>
                  <a:pt x="43499" y="12721"/>
                  <a:pt x="43691" y="12721"/>
                </a:cubicBezTo>
                <a:cubicBezTo>
                  <a:pt x="43805" y="12721"/>
                  <a:pt x="43913" y="12709"/>
                  <a:pt x="44011" y="12678"/>
                </a:cubicBezTo>
                <a:cubicBezTo>
                  <a:pt x="44234" y="12605"/>
                  <a:pt x="44455" y="12593"/>
                  <a:pt x="44674" y="12593"/>
                </a:cubicBezTo>
                <a:cubicBezTo>
                  <a:pt x="44782" y="12593"/>
                  <a:pt x="44889" y="12596"/>
                  <a:pt x="44996" y="12596"/>
                </a:cubicBezTo>
                <a:cubicBezTo>
                  <a:pt x="45096" y="12596"/>
                  <a:pt x="45196" y="12593"/>
                  <a:pt x="45296" y="12584"/>
                </a:cubicBezTo>
                <a:cubicBezTo>
                  <a:pt x="45608" y="12553"/>
                  <a:pt x="45922" y="12454"/>
                  <a:pt x="46237" y="12454"/>
                </a:cubicBezTo>
                <a:cubicBezTo>
                  <a:pt x="46332" y="12454"/>
                  <a:pt x="46426" y="12462"/>
                  <a:pt x="46521" y="12485"/>
                </a:cubicBezTo>
                <a:cubicBezTo>
                  <a:pt x="46530" y="12487"/>
                  <a:pt x="46539" y="12488"/>
                  <a:pt x="46548" y="12488"/>
                </a:cubicBezTo>
                <a:cubicBezTo>
                  <a:pt x="46607" y="12488"/>
                  <a:pt x="46642" y="12436"/>
                  <a:pt x="46687" y="12410"/>
                </a:cubicBezTo>
                <a:cubicBezTo>
                  <a:pt x="46757" y="12370"/>
                  <a:pt x="46827" y="12352"/>
                  <a:pt x="46896" y="12352"/>
                </a:cubicBezTo>
                <a:cubicBezTo>
                  <a:pt x="46981" y="12352"/>
                  <a:pt x="47065" y="12379"/>
                  <a:pt x="47149" y="12422"/>
                </a:cubicBezTo>
                <a:cubicBezTo>
                  <a:pt x="47196" y="12446"/>
                  <a:pt x="47240" y="12477"/>
                  <a:pt x="47287" y="12505"/>
                </a:cubicBezTo>
                <a:cubicBezTo>
                  <a:pt x="47322" y="12372"/>
                  <a:pt x="47350" y="12328"/>
                  <a:pt x="47383" y="12328"/>
                </a:cubicBezTo>
                <a:cubicBezTo>
                  <a:pt x="47426" y="12328"/>
                  <a:pt x="47479" y="12404"/>
                  <a:pt x="47570" y="12457"/>
                </a:cubicBezTo>
                <a:cubicBezTo>
                  <a:pt x="47623" y="12487"/>
                  <a:pt x="47683" y="12500"/>
                  <a:pt x="47747" y="12500"/>
                </a:cubicBezTo>
                <a:cubicBezTo>
                  <a:pt x="47936" y="12500"/>
                  <a:pt x="48158" y="12392"/>
                  <a:pt x="48330" y="12342"/>
                </a:cubicBezTo>
                <a:cubicBezTo>
                  <a:pt x="48719" y="12231"/>
                  <a:pt x="49093" y="12286"/>
                  <a:pt x="49470" y="12256"/>
                </a:cubicBezTo>
                <a:cubicBezTo>
                  <a:pt x="49497" y="12254"/>
                  <a:pt x="49523" y="12253"/>
                  <a:pt x="49550" y="12253"/>
                </a:cubicBezTo>
                <a:cubicBezTo>
                  <a:pt x="49775" y="12253"/>
                  <a:pt x="50018" y="12318"/>
                  <a:pt x="50232" y="12318"/>
                </a:cubicBezTo>
                <a:cubicBezTo>
                  <a:pt x="50248" y="12318"/>
                  <a:pt x="50263" y="12318"/>
                  <a:pt x="50279" y="12317"/>
                </a:cubicBezTo>
                <a:cubicBezTo>
                  <a:pt x="50454" y="12308"/>
                  <a:pt x="50586" y="12301"/>
                  <a:pt x="50695" y="12301"/>
                </a:cubicBezTo>
                <a:cubicBezTo>
                  <a:pt x="50988" y="12301"/>
                  <a:pt x="51115" y="12352"/>
                  <a:pt x="51483" y="12546"/>
                </a:cubicBezTo>
                <a:cubicBezTo>
                  <a:pt x="51501" y="12555"/>
                  <a:pt x="51522" y="12552"/>
                  <a:pt x="51542" y="12554"/>
                </a:cubicBezTo>
                <a:cubicBezTo>
                  <a:pt x="51544" y="12394"/>
                  <a:pt x="51570" y="12346"/>
                  <a:pt x="51606" y="12346"/>
                </a:cubicBezTo>
                <a:cubicBezTo>
                  <a:pt x="51663" y="12346"/>
                  <a:pt x="51744" y="12462"/>
                  <a:pt x="51800" y="12462"/>
                </a:cubicBezTo>
                <a:cubicBezTo>
                  <a:pt x="51808" y="12462"/>
                  <a:pt x="51815" y="12460"/>
                  <a:pt x="51821" y="12455"/>
                </a:cubicBezTo>
                <a:cubicBezTo>
                  <a:pt x="51915" y="12391"/>
                  <a:pt x="51997" y="12333"/>
                  <a:pt x="51957" y="12156"/>
                </a:cubicBezTo>
                <a:cubicBezTo>
                  <a:pt x="51864" y="11751"/>
                  <a:pt x="51710" y="11361"/>
                  <a:pt x="51502" y="11000"/>
                </a:cubicBezTo>
                <a:cubicBezTo>
                  <a:pt x="51057" y="10218"/>
                  <a:pt x="50568" y="9477"/>
                  <a:pt x="50116" y="8701"/>
                </a:cubicBezTo>
                <a:cubicBezTo>
                  <a:pt x="49823" y="8199"/>
                  <a:pt x="49511" y="7722"/>
                  <a:pt x="49191" y="7252"/>
                </a:cubicBezTo>
                <a:cubicBezTo>
                  <a:pt x="49036" y="7022"/>
                  <a:pt x="48916" y="6262"/>
                  <a:pt x="49048" y="6209"/>
                </a:cubicBezTo>
                <a:cubicBezTo>
                  <a:pt x="49525" y="6012"/>
                  <a:pt x="49530" y="5345"/>
                  <a:pt x="49838" y="4970"/>
                </a:cubicBezTo>
                <a:cubicBezTo>
                  <a:pt x="50078" y="4676"/>
                  <a:pt x="50225" y="4230"/>
                  <a:pt x="50486" y="3922"/>
                </a:cubicBezTo>
                <a:cubicBezTo>
                  <a:pt x="50538" y="3864"/>
                  <a:pt x="50571" y="3778"/>
                  <a:pt x="50612" y="3706"/>
                </a:cubicBezTo>
                <a:cubicBezTo>
                  <a:pt x="50801" y="3375"/>
                  <a:pt x="50810" y="2903"/>
                  <a:pt x="51134" y="2670"/>
                </a:cubicBezTo>
                <a:cubicBezTo>
                  <a:pt x="51225" y="2602"/>
                  <a:pt x="51364" y="2540"/>
                  <a:pt x="51356" y="2313"/>
                </a:cubicBezTo>
                <a:cubicBezTo>
                  <a:pt x="51349" y="2104"/>
                  <a:pt x="51488" y="1905"/>
                  <a:pt x="51643" y="1827"/>
                </a:cubicBezTo>
                <a:cubicBezTo>
                  <a:pt x="51719" y="1790"/>
                  <a:pt x="51667" y="1755"/>
                  <a:pt x="51648" y="1723"/>
                </a:cubicBezTo>
                <a:cubicBezTo>
                  <a:pt x="51565" y="1595"/>
                  <a:pt x="51730" y="1563"/>
                  <a:pt x="51709" y="1460"/>
                </a:cubicBezTo>
                <a:lnTo>
                  <a:pt x="51709" y="1460"/>
                </a:lnTo>
                <a:cubicBezTo>
                  <a:pt x="51709" y="1460"/>
                  <a:pt x="51710" y="1460"/>
                  <a:pt x="51710" y="1460"/>
                </a:cubicBezTo>
                <a:cubicBezTo>
                  <a:pt x="51929" y="1460"/>
                  <a:pt x="51940" y="1195"/>
                  <a:pt x="52026" y="1037"/>
                </a:cubicBezTo>
                <a:cubicBezTo>
                  <a:pt x="52127" y="851"/>
                  <a:pt x="51990" y="467"/>
                  <a:pt x="51833" y="467"/>
                </a:cubicBezTo>
                <a:cubicBezTo>
                  <a:pt x="51824" y="467"/>
                  <a:pt x="51814" y="469"/>
                  <a:pt x="51805" y="471"/>
                </a:cubicBezTo>
                <a:cubicBezTo>
                  <a:pt x="51761" y="484"/>
                  <a:pt x="51717" y="490"/>
                  <a:pt x="51675" y="490"/>
                </a:cubicBezTo>
                <a:cubicBezTo>
                  <a:pt x="51438" y="490"/>
                  <a:pt x="51232" y="315"/>
                  <a:pt x="50982" y="315"/>
                </a:cubicBezTo>
                <a:cubicBezTo>
                  <a:pt x="50975" y="315"/>
                  <a:pt x="50969" y="315"/>
                  <a:pt x="50963" y="315"/>
                </a:cubicBezTo>
                <a:cubicBezTo>
                  <a:pt x="50467" y="333"/>
                  <a:pt x="49964" y="345"/>
                  <a:pt x="49464" y="350"/>
                </a:cubicBezTo>
                <a:cubicBezTo>
                  <a:pt x="48938" y="354"/>
                  <a:pt x="48411" y="376"/>
                  <a:pt x="47884" y="376"/>
                </a:cubicBezTo>
                <a:cubicBezTo>
                  <a:pt x="47432" y="376"/>
                  <a:pt x="46979" y="360"/>
                  <a:pt x="46528" y="304"/>
                </a:cubicBezTo>
                <a:cubicBezTo>
                  <a:pt x="46403" y="289"/>
                  <a:pt x="46278" y="285"/>
                  <a:pt x="46152" y="285"/>
                </a:cubicBezTo>
                <a:cubicBezTo>
                  <a:pt x="46031" y="285"/>
                  <a:pt x="45909" y="288"/>
                  <a:pt x="45787" y="288"/>
                </a:cubicBezTo>
                <a:cubicBezTo>
                  <a:pt x="45697" y="288"/>
                  <a:pt x="45607" y="286"/>
                  <a:pt x="45517" y="280"/>
                </a:cubicBezTo>
                <a:cubicBezTo>
                  <a:pt x="45085" y="247"/>
                  <a:pt x="44655" y="171"/>
                  <a:pt x="44221" y="146"/>
                </a:cubicBezTo>
                <a:cubicBezTo>
                  <a:pt x="43917" y="129"/>
                  <a:pt x="43611" y="70"/>
                  <a:pt x="43307" y="70"/>
                </a:cubicBezTo>
                <a:cubicBezTo>
                  <a:pt x="43217" y="70"/>
                  <a:pt x="43128" y="75"/>
                  <a:pt x="43039" y="88"/>
                </a:cubicBezTo>
                <a:cubicBezTo>
                  <a:pt x="42991" y="95"/>
                  <a:pt x="42944" y="97"/>
                  <a:pt x="42896" y="97"/>
                </a:cubicBezTo>
                <a:cubicBezTo>
                  <a:pt x="42671" y="97"/>
                  <a:pt x="42450" y="33"/>
                  <a:pt x="42230" y="21"/>
                </a:cubicBezTo>
                <a:cubicBezTo>
                  <a:pt x="42099" y="14"/>
                  <a:pt x="41937" y="0"/>
                  <a:pt x="41797" y="0"/>
                </a:cubicBezTo>
                <a:close/>
              </a:path>
            </a:pathLst>
          </a:custGeom>
          <a:solidFill>
            <a:srgbClr val="A2D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itolo 11">
            <a:extLst>
              <a:ext uri="{FF2B5EF4-FFF2-40B4-BE49-F238E27FC236}">
                <a16:creationId xmlns:a16="http://schemas.microsoft.com/office/drawing/2014/main" id="{04B304BB-8750-4C9A-BE18-84A541D6E738}"/>
              </a:ext>
            </a:extLst>
          </p:cNvPr>
          <p:cNvSpPr>
            <a:spLocks noGrp="1"/>
          </p:cNvSpPr>
          <p:nvPr>
            <p:ph type="ctrTitle"/>
          </p:nvPr>
        </p:nvSpPr>
        <p:spPr>
          <a:xfrm>
            <a:off x="2020623" y="986816"/>
            <a:ext cx="5126400" cy="917083"/>
          </a:xfrm>
        </p:spPr>
        <p:txBody>
          <a:bodyPr/>
          <a:lstStyle/>
          <a:p>
            <a:r>
              <a:rPr lang="en-CA" dirty="0"/>
              <a:t>best mAP and Accuracy </a:t>
            </a:r>
            <a:br>
              <a:rPr lang="en-CA" dirty="0"/>
            </a:br>
            <a:r>
              <a:rPr lang="en-CA" dirty="0"/>
              <a:t>results</a:t>
            </a:r>
          </a:p>
        </p:txBody>
      </p:sp>
      <p:sp>
        <p:nvSpPr>
          <p:cNvPr id="15" name="Google Shape;1244;p41">
            <a:extLst>
              <a:ext uri="{FF2B5EF4-FFF2-40B4-BE49-F238E27FC236}">
                <a16:creationId xmlns:a16="http://schemas.microsoft.com/office/drawing/2014/main" id="{1F4A3CAF-83B9-40FF-AB19-26472C9134F7}"/>
              </a:ext>
            </a:extLst>
          </p:cNvPr>
          <p:cNvSpPr txBox="1">
            <a:spLocks/>
          </p:cNvSpPr>
          <p:nvPr/>
        </p:nvSpPr>
        <p:spPr>
          <a:xfrm>
            <a:off x="4396327" y="2935183"/>
            <a:ext cx="890375"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r>
              <a:rPr lang="en" dirty="0"/>
              <a:t>? =</a:t>
            </a:r>
          </a:p>
        </p:txBody>
      </p:sp>
      <p:grpSp>
        <p:nvGrpSpPr>
          <p:cNvPr id="16" name="Google Shape;1245;p41">
            <a:extLst>
              <a:ext uri="{FF2B5EF4-FFF2-40B4-BE49-F238E27FC236}">
                <a16:creationId xmlns:a16="http://schemas.microsoft.com/office/drawing/2014/main" id="{09C9084E-C7A9-4B10-A5AA-24DB6B7210A1}"/>
              </a:ext>
            </a:extLst>
          </p:cNvPr>
          <p:cNvGrpSpPr/>
          <p:nvPr/>
        </p:nvGrpSpPr>
        <p:grpSpPr>
          <a:xfrm flipH="1">
            <a:off x="3310751" y="2399054"/>
            <a:ext cx="1013600" cy="1805171"/>
            <a:chOff x="3908325" y="238100"/>
            <a:chExt cx="2292175" cy="4082250"/>
          </a:xfrm>
        </p:grpSpPr>
        <p:sp>
          <p:nvSpPr>
            <p:cNvPr id="17" name="Google Shape;1247;p41">
              <a:extLst>
                <a:ext uri="{FF2B5EF4-FFF2-40B4-BE49-F238E27FC236}">
                  <a16:creationId xmlns:a16="http://schemas.microsoft.com/office/drawing/2014/main" id="{DB2D095D-9E16-4F4E-B5FC-C74634A8B837}"/>
                </a:ext>
              </a:extLst>
            </p:cNvPr>
            <p:cNvSpPr/>
            <p:nvPr/>
          </p:nvSpPr>
          <p:spPr>
            <a:xfrm>
              <a:off x="4506850" y="927300"/>
              <a:ext cx="1445075" cy="3393050"/>
            </a:xfrm>
            <a:custGeom>
              <a:avLst/>
              <a:gdLst/>
              <a:ahLst/>
              <a:cxnLst/>
              <a:rect l="l" t="t" r="r" b="b"/>
              <a:pathLst>
                <a:path w="57803" h="135722" extrusionOk="0">
                  <a:moveTo>
                    <a:pt x="9490" y="1"/>
                  </a:moveTo>
                  <a:cubicBezTo>
                    <a:pt x="9435" y="1"/>
                    <a:pt x="9380" y="4"/>
                    <a:pt x="9325" y="11"/>
                  </a:cubicBezTo>
                  <a:cubicBezTo>
                    <a:pt x="8644" y="102"/>
                    <a:pt x="8165" y="725"/>
                    <a:pt x="8254" y="1406"/>
                  </a:cubicBezTo>
                  <a:cubicBezTo>
                    <a:pt x="11392" y="25114"/>
                    <a:pt x="11962" y="50296"/>
                    <a:pt x="10043" y="80657"/>
                  </a:cubicBezTo>
                  <a:cubicBezTo>
                    <a:pt x="9911" y="82728"/>
                    <a:pt x="9640" y="87035"/>
                    <a:pt x="12546" y="89195"/>
                  </a:cubicBezTo>
                  <a:cubicBezTo>
                    <a:pt x="14285" y="90487"/>
                    <a:pt x="16517" y="90503"/>
                    <a:pt x="18147" y="90516"/>
                  </a:cubicBezTo>
                  <a:lnTo>
                    <a:pt x="34116" y="90636"/>
                  </a:lnTo>
                  <a:cubicBezTo>
                    <a:pt x="39320" y="90676"/>
                    <a:pt x="44700" y="90717"/>
                    <a:pt x="49212" y="93562"/>
                  </a:cubicBezTo>
                  <a:cubicBezTo>
                    <a:pt x="50805" y="94566"/>
                    <a:pt x="52069" y="95883"/>
                    <a:pt x="52866" y="97373"/>
                  </a:cubicBezTo>
                  <a:cubicBezTo>
                    <a:pt x="55046" y="101439"/>
                    <a:pt x="53436" y="105252"/>
                    <a:pt x="51734" y="109289"/>
                  </a:cubicBezTo>
                  <a:cubicBezTo>
                    <a:pt x="51027" y="110962"/>
                    <a:pt x="50297" y="112692"/>
                    <a:pt x="49823" y="114478"/>
                  </a:cubicBezTo>
                  <a:cubicBezTo>
                    <a:pt x="48820" y="118256"/>
                    <a:pt x="49012" y="122157"/>
                    <a:pt x="49197" y="125929"/>
                  </a:cubicBezTo>
                  <a:cubicBezTo>
                    <a:pt x="49246" y="126925"/>
                    <a:pt x="49293" y="127919"/>
                    <a:pt x="49320" y="128910"/>
                  </a:cubicBezTo>
                  <a:cubicBezTo>
                    <a:pt x="49351" y="130075"/>
                    <a:pt x="49342" y="131289"/>
                    <a:pt x="48873" y="132218"/>
                  </a:cubicBezTo>
                  <a:cubicBezTo>
                    <a:pt x="48673" y="132609"/>
                    <a:pt x="48365" y="132934"/>
                    <a:pt x="47986" y="133157"/>
                  </a:cubicBezTo>
                  <a:cubicBezTo>
                    <a:pt x="47951" y="133150"/>
                    <a:pt x="47858" y="133108"/>
                    <a:pt x="47848" y="133003"/>
                  </a:cubicBezTo>
                  <a:cubicBezTo>
                    <a:pt x="47498" y="129413"/>
                    <a:pt x="47017" y="125796"/>
                    <a:pt x="46419" y="122251"/>
                  </a:cubicBezTo>
                  <a:cubicBezTo>
                    <a:pt x="46295" y="121518"/>
                    <a:pt x="46065" y="120153"/>
                    <a:pt x="44936" y="119386"/>
                  </a:cubicBezTo>
                  <a:cubicBezTo>
                    <a:pt x="44356" y="118993"/>
                    <a:pt x="43717" y="118878"/>
                    <a:pt x="43130" y="118878"/>
                  </a:cubicBezTo>
                  <a:cubicBezTo>
                    <a:pt x="42620" y="118878"/>
                    <a:pt x="42148" y="118965"/>
                    <a:pt x="41790" y="119030"/>
                  </a:cubicBezTo>
                  <a:cubicBezTo>
                    <a:pt x="37621" y="119797"/>
                    <a:pt x="33804" y="120181"/>
                    <a:pt x="30296" y="120181"/>
                  </a:cubicBezTo>
                  <a:cubicBezTo>
                    <a:pt x="26355" y="120181"/>
                    <a:pt x="22804" y="119696"/>
                    <a:pt x="19582" y="118725"/>
                  </a:cubicBezTo>
                  <a:cubicBezTo>
                    <a:pt x="19321" y="118647"/>
                    <a:pt x="19053" y="118608"/>
                    <a:pt x="18786" y="118608"/>
                  </a:cubicBezTo>
                  <a:cubicBezTo>
                    <a:pt x="18247" y="118608"/>
                    <a:pt x="17714" y="118766"/>
                    <a:pt x="17257" y="119073"/>
                  </a:cubicBezTo>
                  <a:cubicBezTo>
                    <a:pt x="16574" y="119532"/>
                    <a:pt x="16133" y="120272"/>
                    <a:pt x="16055" y="121091"/>
                  </a:cubicBezTo>
                  <a:lnTo>
                    <a:pt x="15003" y="132193"/>
                  </a:lnTo>
                  <a:cubicBezTo>
                    <a:pt x="14953" y="132731"/>
                    <a:pt x="14563" y="133173"/>
                    <a:pt x="14096" y="133223"/>
                  </a:cubicBezTo>
                  <a:cubicBezTo>
                    <a:pt x="14062" y="133226"/>
                    <a:pt x="14031" y="133228"/>
                    <a:pt x="14003" y="133228"/>
                  </a:cubicBezTo>
                  <a:cubicBezTo>
                    <a:pt x="13830" y="133228"/>
                    <a:pt x="13751" y="133174"/>
                    <a:pt x="13690" y="133120"/>
                  </a:cubicBezTo>
                  <a:cubicBezTo>
                    <a:pt x="13377" y="132841"/>
                    <a:pt x="13056" y="131973"/>
                    <a:pt x="13042" y="130660"/>
                  </a:cubicBezTo>
                  <a:lnTo>
                    <a:pt x="12971" y="123896"/>
                  </a:lnTo>
                  <a:cubicBezTo>
                    <a:pt x="12966" y="123555"/>
                    <a:pt x="12993" y="123147"/>
                    <a:pt x="13019" y="122713"/>
                  </a:cubicBezTo>
                  <a:cubicBezTo>
                    <a:pt x="13120" y="121031"/>
                    <a:pt x="13225" y="119292"/>
                    <a:pt x="12280" y="118288"/>
                  </a:cubicBezTo>
                  <a:cubicBezTo>
                    <a:pt x="11881" y="117865"/>
                    <a:pt x="11318" y="117640"/>
                    <a:pt x="10747" y="117640"/>
                  </a:cubicBezTo>
                  <a:cubicBezTo>
                    <a:pt x="10200" y="117640"/>
                    <a:pt x="9646" y="117846"/>
                    <a:pt x="9221" y="118281"/>
                  </a:cubicBezTo>
                  <a:cubicBezTo>
                    <a:pt x="7926" y="119609"/>
                    <a:pt x="7746" y="122915"/>
                    <a:pt x="7874" y="127818"/>
                  </a:cubicBezTo>
                  <a:lnTo>
                    <a:pt x="7876" y="127944"/>
                  </a:lnTo>
                  <a:cubicBezTo>
                    <a:pt x="7920" y="129593"/>
                    <a:pt x="7961" y="131150"/>
                    <a:pt x="7098" y="132286"/>
                  </a:cubicBezTo>
                  <a:cubicBezTo>
                    <a:pt x="6799" y="132681"/>
                    <a:pt x="6294" y="133025"/>
                    <a:pt x="5771" y="133025"/>
                  </a:cubicBezTo>
                  <a:cubicBezTo>
                    <a:pt x="5626" y="133025"/>
                    <a:pt x="5481" y="132999"/>
                    <a:pt x="5338" y="132941"/>
                  </a:cubicBezTo>
                  <a:cubicBezTo>
                    <a:pt x="4160" y="132463"/>
                    <a:pt x="4389" y="130095"/>
                    <a:pt x="4542" y="129100"/>
                  </a:cubicBezTo>
                  <a:lnTo>
                    <a:pt x="4628" y="128547"/>
                  </a:lnTo>
                  <a:cubicBezTo>
                    <a:pt x="5081" y="125626"/>
                    <a:pt x="5551" y="122605"/>
                    <a:pt x="5105" y="119562"/>
                  </a:cubicBezTo>
                  <a:cubicBezTo>
                    <a:pt x="4884" y="118053"/>
                    <a:pt x="4447" y="116612"/>
                    <a:pt x="4024" y="115218"/>
                  </a:cubicBezTo>
                  <a:cubicBezTo>
                    <a:pt x="3671" y="114056"/>
                    <a:pt x="3338" y="112958"/>
                    <a:pt x="3125" y="111833"/>
                  </a:cubicBezTo>
                  <a:cubicBezTo>
                    <a:pt x="2518" y="108641"/>
                    <a:pt x="2907" y="105233"/>
                    <a:pt x="3284" y="101937"/>
                  </a:cubicBezTo>
                  <a:lnTo>
                    <a:pt x="3408" y="100835"/>
                  </a:lnTo>
                  <a:cubicBezTo>
                    <a:pt x="4496" y="90999"/>
                    <a:pt x="4616" y="80980"/>
                    <a:pt x="4733" y="71291"/>
                  </a:cubicBezTo>
                  <a:lnTo>
                    <a:pt x="5165" y="35374"/>
                  </a:lnTo>
                  <a:cubicBezTo>
                    <a:pt x="5257" y="27816"/>
                    <a:pt x="5350" y="20000"/>
                    <a:pt x="4752" y="12304"/>
                  </a:cubicBezTo>
                  <a:cubicBezTo>
                    <a:pt x="4701" y="11649"/>
                    <a:pt x="4146" y="11155"/>
                    <a:pt x="3509" y="11155"/>
                  </a:cubicBezTo>
                  <a:cubicBezTo>
                    <a:pt x="3478" y="11155"/>
                    <a:pt x="3446" y="11156"/>
                    <a:pt x="3414" y="11158"/>
                  </a:cubicBezTo>
                  <a:cubicBezTo>
                    <a:pt x="2728" y="11212"/>
                    <a:pt x="2215" y="11811"/>
                    <a:pt x="2268" y="12496"/>
                  </a:cubicBezTo>
                  <a:cubicBezTo>
                    <a:pt x="2859" y="20083"/>
                    <a:pt x="2765" y="27842"/>
                    <a:pt x="2675" y="35344"/>
                  </a:cubicBezTo>
                  <a:lnTo>
                    <a:pt x="2243" y="71261"/>
                  </a:lnTo>
                  <a:cubicBezTo>
                    <a:pt x="2127" y="80890"/>
                    <a:pt x="2007" y="90846"/>
                    <a:pt x="932" y="100560"/>
                  </a:cubicBezTo>
                  <a:lnTo>
                    <a:pt x="809" y="101655"/>
                  </a:lnTo>
                  <a:cubicBezTo>
                    <a:pt x="411" y="105135"/>
                    <a:pt x="1" y="108734"/>
                    <a:pt x="677" y="112298"/>
                  </a:cubicBezTo>
                  <a:cubicBezTo>
                    <a:pt x="916" y="113554"/>
                    <a:pt x="1284" y="114768"/>
                    <a:pt x="1641" y="115942"/>
                  </a:cubicBezTo>
                  <a:cubicBezTo>
                    <a:pt x="2055" y="117308"/>
                    <a:pt x="2447" y="118599"/>
                    <a:pt x="2640" y="119922"/>
                  </a:cubicBezTo>
                  <a:cubicBezTo>
                    <a:pt x="3031" y="122594"/>
                    <a:pt x="2591" y="125427"/>
                    <a:pt x="2166" y="128165"/>
                  </a:cubicBezTo>
                  <a:lnTo>
                    <a:pt x="2080" y="128721"/>
                  </a:lnTo>
                  <a:cubicBezTo>
                    <a:pt x="1376" y="133296"/>
                    <a:pt x="3231" y="134775"/>
                    <a:pt x="4400" y="135250"/>
                  </a:cubicBezTo>
                  <a:cubicBezTo>
                    <a:pt x="4837" y="135427"/>
                    <a:pt x="5296" y="135512"/>
                    <a:pt x="5757" y="135512"/>
                  </a:cubicBezTo>
                  <a:cubicBezTo>
                    <a:pt x="6997" y="135512"/>
                    <a:pt x="8247" y="134894"/>
                    <a:pt x="9083" y="133793"/>
                  </a:cubicBezTo>
                  <a:cubicBezTo>
                    <a:pt x="10474" y="131961"/>
                    <a:pt x="10417" y="129793"/>
                    <a:pt x="10367" y="127882"/>
                  </a:cubicBezTo>
                  <a:lnTo>
                    <a:pt x="10363" y="127756"/>
                  </a:lnTo>
                  <a:cubicBezTo>
                    <a:pt x="10273" y="124270"/>
                    <a:pt x="10395" y="122298"/>
                    <a:pt x="10587" y="121204"/>
                  </a:cubicBezTo>
                  <a:lnTo>
                    <a:pt x="10587" y="121204"/>
                  </a:lnTo>
                  <a:cubicBezTo>
                    <a:pt x="10584" y="121697"/>
                    <a:pt x="10553" y="122220"/>
                    <a:pt x="10532" y="122566"/>
                  </a:cubicBezTo>
                  <a:cubicBezTo>
                    <a:pt x="10503" y="123064"/>
                    <a:pt x="10475" y="123534"/>
                    <a:pt x="10479" y="123925"/>
                  </a:cubicBezTo>
                  <a:lnTo>
                    <a:pt x="10551" y="130689"/>
                  </a:lnTo>
                  <a:cubicBezTo>
                    <a:pt x="10562" y="131809"/>
                    <a:pt x="10771" y="133859"/>
                    <a:pt x="12035" y="134982"/>
                  </a:cubicBezTo>
                  <a:cubicBezTo>
                    <a:pt x="12581" y="135470"/>
                    <a:pt x="13254" y="135722"/>
                    <a:pt x="13997" y="135722"/>
                  </a:cubicBezTo>
                  <a:cubicBezTo>
                    <a:pt x="14119" y="135721"/>
                    <a:pt x="14240" y="135713"/>
                    <a:pt x="14361" y="135699"/>
                  </a:cubicBezTo>
                  <a:cubicBezTo>
                    <a:pt x="16008" y="135525"/>
                    <a:pt x="17321" y="134147"/>
                    <a:pt x="17483" y="132427"/>
                  </a:cubicBezTo>
                  <a:lnTo>
                    <a:pt x="18534" y="121327"/>
                  </a:lnTo>
                  <a:cubicBezTo>
                    <a:pt x="18540" y="121252"/>
                    <a:pt x="18580" y="121184"/>
                    <a:pt x="18643" y="121142"/>
                  </a:cubicBezTo>
                  <a:cubicBezTo>
                    <a:pt x="18686" y="121114"/>
                    <a:pt x="18737" y="121099"/>
                    <a:pt x="18787" y="121099"/>
                  </a:cubicBezTo>
                  <a:cubicBezTo>
                    <a:pt x="18813" y="121099"/>
                    <a:pt x="18838" y="121103"/>
                    <a:pt x="18863" y="121110"/>
                  </a:cubicBezTo>
                  <a:cubicBezTo>
                    <a:pt x="22320" y="122151"/>
                    <a:pt x="26110" y="122671"/>
                    <a:pt x="30299" y="122671"/>
                  </a:cubicBezTo>
                  <a:cubicBezTo>
                    <a:pt x="33960" y="122671"/>
                    <a:pt x="37926" y="122274"/>
                    <a:pt x="42240" y="121481"/>
                  </a:cubicBezTo>
                  <a:cubicBezTo>
                    <a:pt x="42480" y="121437"/>
                    <a:pt x="42852" y="121369"/>
                    <a:pt x="43149" y="121369"/>
                  </a:cubicBezTo>
                  <a:cubicBezTo>
                    <a:pt x="43312" y="121369"/>
                    <a:pt x="43453" y="121390"/>
                    <a:pt x="43536" y="121446"/>
                  </a:cubicBezTo>
                  <a:cubicBezTo>
                    <a:pt x="43786" y="121616"/>
                    <a:pt x="43909" y="122350"/>
                    <a:pt x="43962" y="122664"/>
                  </a:cubicBezTo>
                  <a:cubicBezTo>
                    <a:pt x="44551" y="126154"/>
                    <a:pt x="45024" y="129714"/>
                    <a:pt x="45370" y="133246"/>
                  </a:cubicBezTo>
                  <a:cubicBezTo>
                    <a:pt x="45457" y="134150"/>
                    <a:pt x="45999" y="134947"/>
                    <a:pt x="46808" y="135360"/>
                  </a:cubicBezTo>
                  <a:cubicBezTo>
                    <a:pt x="47182" y="135551"/>
                    <a:pt x="47585" y="135647"/>
                    <a:pt x="47986" y="135647"/>
                  </a:cubicBezTo>
                  <a:cubicBezTo>
                    <a:pt x="48421" y="135647"/>
                    <a:pt x="48853" y="135534"/>
                    <a:pt x="49241" y="135310"/>
                  </a:cubicBezTo>
                  <a:cubicBezTo>
                    <a:pt x="50023" y="134858"/>
                    <a:pt x="50681" y="134161"/>
                    <a:pt x="51095" y="133344"/>
                  </a:cubicBezTo>
                  <a:cubicBezTo>
                    <a:pt x="51827" y="131895"/>
                    <a:pt x="51851" y="130328"/>
                    <a:pt x="51811" y="128843"/>
                  </a:cubicBezTo>
                  <a:cubicBezTo>
                    <a:pt x="51783" y="127835"/>
                    <a:pt x="51734" y="126822"/>
                    <a:pt x="51685" y="125807"/>
                  </a:cubicBezTo>
                  <a:cubicBezTo>
                    <a:pt x="51501" y="122060"/>
                    <a:pt x="51327" y="118521"/>
                    <a:pt x="52231" y="115116"/>
                  </a:cubicBezTo>
                  <a:cubicBezTo>
                    <a:pt x="52660" y="113499"/>
                    <a:pt x="53356" y="111852"/>
                    <a:pt x="54028" y="110257"/>
                  </a:cubicBezTo>
                  <a:cubicBezTo>
                    <a:pt x="55884" y="105859"/>
                    <a:pt x="57803" y="101311"/>
                    <a:pt x="55063" y="96196"/>
                  </a:cubicBezTo>
                  <a:cubicBezTo>
                    <a:pt x="54062" y="94328"/>
                    <a:pt x="52498" y="92688"/>
                    <a:pt x="50540" y="91454"/>
                  </a:cubicBezTo>
                  <a:cubicBezTo>
                    <a:pt x="45428" y="88231"/>
                    <a:pt x="39428" y="88186"/>
                    <a:pt x="34135" y="88145"/>
                  </a:cubicBezTo>
                  <a:lnTo>
                    <a:pt x="18166" y="88024"/>
                  </a:lnTo>
                  <a:cubicBezTo>
                    <a:pt x="16498" y="88012"/>
                    <a:pt x="15035" y="87941"/>
                    <a:pt x="14032" y="87196"/>
                  </a:cubicBezTo>
                  <a:cubicBezTo>
                    <a:pt x="12431" y="86007"/>
                    <a:pt x="12363" y="83426"/>
                    <a:pt x="12529" y="80814"/>
                  </a:cubicBezTo>
                  <a:cubicBezTo>
                    <a:pt x="14458" y="50289"/>
                    <a:pt x="13884" y="24951"/>
                    <a:pt x="10723" y="1079"/>
                  </a:cubicBezTo>
                  <a:cubicBezTo>
                    <a:pt x="10638" y="454"/>
                    <a:pt x="10104" y="1"/>
                    <a:pt x="9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8;p41">
              <a:extLst>
                <a:ext uri="{FF2B5EF4-FFF2-40B4-BE49-F238E27FC236}">
                  <a16:creationId xmlns:a16="http://schemas.microsoft.com/office/drawing/2014/main" id="{8548E89A-7ACD-4968-8246-70C8352D9EF1}"/>
                </a:ext>
              </a:extLst>
            </p:cNvPr>
            <p:cNvSpPr/>
            <p:nvPr/>
          </p:nvSpPr>
          <p:spPr>
            <a:xfrm>
              <a:off x="5444025" y="3910925"/>
              <a:ext cx="157400" cy="408375"/>
            </a:xfrm>
            <a:custGeom>
              <a:avLst/>
              <a:gdLst/>
              <a:ahLst/>
              <a:cxnLst/>
              <a:rect l="l" t="t" r="r" b="b"/>
              <a:pathLst>
                <a:path w="6296" h="16335" extrusionOk="0">
                  <a:moveTo>
                    <a:pt x="5223" y="1"/>
                  </a:moveTo>
                  <a:cubicBezTo>
                    <a:pt x="4635" y="2"/>
                    <a:pt x="4159" y="478"/>
                    <a:pt x="4159" y="1067"/>
                  </a:cubicBezTo>
                  <a:lnTo>
                    <a:pt x="4164" y="12782"/>
                  </a:lnTo>
                  <a:cubicBezTo>
                    <a:pt x="4164" y="13033"/>
                    <a:pt x="4166" y="13294"/>
                    <a:pt x="4126" y="13491"/>
                  </a:cubicBezTo>
                  <a:cubicBezTo>
                    <a:pt x="4045" y="13886"/>
                    <a:pt x="3763" y="14125"/>
                    <a:pt x="3534" y="14179"/>
                  </a:cubicBezTo>
                  <a:cubicBezTo>
                    <a:pt x="3460" y="14197"/>
                    <a:pt x="3380" y="14204"/>
                    <a:pt x="3296" y="14204"/>
                  </a:cubicBezTo>
                  <a:cubicBezTo>
                    <a:pt x="2976" y="14204"/>
                    <a:pt x="2592" y="14093"/>
                    <a:pt x="2217" y="13985"/>
                  </a:cubicBezTo>
                  <a:lnTo>
                    <a:pt x="2150" y="13965"/>
                  </a:lnTo>
                  <a:cubicBezTo>
                    <a:pt x="2147" y="13882"/>
                    <a:pt x="2150" y="13777"/>
                    <a:pt x="2152" y="13717"/>
                  </a:cubicBezTo>
                  <a:lnTo>
                    <a:pt x="2511" y="1853"/>
                  </a:lnTo>
                  <a:cubicBezTo>
                    <a:pt x="2529" y="1265"/>
                    <a:pt x="2067" y="774"/>
                    <a:pt x="1479" y="757"/>
                  </a:cubicBezTo>
                  <a:cubicBezTo>
                    <a:pt x="894" y="761"/>
                    <a:pt x="400" y="1201"/>
                    <a:pt x="382" y="1790"/>
                  </a:cubicBezTo>
                  <a:lnTo>
                    <a:pt x="23" y="13653"/>
                  </a:lnTo>
                  <a:cubicBezTo>
                    <a:pt x="14" y="13960"/>
                    <a:pt x="1" y="14422"/>
                    <a:pt x="187" y="14871"/>
                  </a:cubicBezTo>
                  <a:cubicBezTo>
                    <a:pt x="538" y="15718"/>
                    <a:pt x="1330" y="15946"/>
                    <a:pt x="1628" y="16033"/>
                  </a:cubicBezTo>
                  <a:cubicBezTo>
                    <a:pt x="2111" y="16171"/>
                    <a:pt x="2680" y="16334"/>
                    <a:pt x="3297" y="16334"/>
                  </a:cubicBezTo>
                  <a:cubicBezTo>
                    <a:pt x="3302" y="16334"/>
                    <a:pt x="3307" y="16334"/>
                    <a:pt x="3311" y="16334"/>
                  </a:cubicBezTo>
                  <a:cubicBezTo>
                    <a:pt x="3550" y="16334"/>
                    <a:pt x="3788" y="16307"/>
                    <a:pt x="4022" y="16252"/>
                  </a:cubicBezTo>
                  <a:cubicBezTo>
                    <a:pt x="5116" y="15995"/>
                    <a:pt x="5976" y="15077"/>
                    <a:pt x="6213" y="13914"/>
                  </a:cubicBezTo>
                  <a:cubicBezTo>
                    <a:pt x="6295" y="13505"/>
                    <a:pt x="6294" y="13102"/>
                    <a:pt x="6294" y="12779"/>
                  </a:cubicBezTo>
                  <a:lnTo>
                    <a:pt x="6289" y="1066"/>
                  </a:lnTo>
                  <a:cubicBezTo>
                    <a:pt x="6288" y="477"/>
                    <a:pt x="5811" y="1"/>
                    <a:pt x="5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49;p41">
              <a:extLst>
                <a:ext uri="{FF2B5EF4-FFF2-40B4-BE49-F238E27FC236}">
                  <a16:creationId xmlns:a16="http://schemas.microsoft.com/office/drawing/2014/main" id="{78A457B4-D824-4157-9938-E694BEA2D152}"/>
                </a:ext>
              </a:extLst>
            </p:cNvPr>
            <p:cNvSpPr/>
            <p:nvPr/>
          </p:nvSpPr>
          <p:spPr>
            <a:xfrm>
              <a:off x="4979150" y="3148525"/>
              <a:ext cx="627400" cy="302575"/>
            </a:xfrm>
            <a:custGeom>
              <a:avLst/>
              <a:gdLst/>
              <a:ahLst/>
              <a:cxnLst/>
              <a:rect l="l" t="t" r="r" b="b"/>
              <a:pathLst>
                <a:path w="25096" h="12103" extrusionOk="0">
                  <a:moveTo>
                    <a:pt x="1088" y="0"/>
                  </a:moveTo>
                  <a:cubicBezTo>
                    <a:pt x="505" y="0"/>
                    <a:pt x="30" y="471"/>
                    <a:pt x="24" y="1055"/>
                  </a:cubicBezTo>
                  <a:cubicBezTo>
                    <a:pt x="1" y="3485"/>
                    <a:pt x="1159" y="5960"/>
                    <a:pt x="3200" y="7847"/>
                  </a:cubicBezTo>
                  <a:cubicBezTo>
                    <a:pt x="6191" y="10608"/>
                    <a:pt x="9767" y="12102"/>
                    <a:pt x="13186" y="12102"/>
                  </a:cubicBezTo>
                  <a:cubicBezTo>
                    <a:pt x="13190" y="12102"/>
                    <a:pt x="13195" y="12102"/>
                    <a:pt x="13199" y="12102"/>
                  </a:cubicBezTo>
                  <a:cubicBezTo>
                    <a:pt x="14141" y="12102"/>
                    <a:pt x="15078" y="11984"/>
                    <a:pt x="15990" y="11749"/>
                  </a:cubicBezTo>
                  <a:cubicBezTo>
                    <a:pt x="18857" y="11004"/>
                    <a:pt x="22729" y="8733"/>
                    <a:pt x="24897" y="2135"/>
                  </a:cubicBezTo>
                  <a:cubicBezTo>
                    <a:pt x="25095" y="1571"/>
                    <a:pt x="24792" y="954"/>
                    <a:pt x="24225" y="768"/>
                  </a:cubicBezTo>
                  <a:cubicBezTo>
                    <a:pt x="24114" y="732"/>
                    <a:pt x="24002" y="715"/>
                    <a:pt x="23891" y="715"/>
                  </a:cubicBezTo>
                  <a:cubicBezTo>
                    <a:pt x="23436" y="715"/>
                    <a:pt x="23013" y="1010"/>
                    <a:pt x="22873" y="1471"/>
                  </a:cubicBezTo>
                  <a:cubicBezTo>
                    <a:pt x="21396" y="5970"/>
                    <a:pt x="18832" y="8811"/>
                    <a:pt x="15456" y="9687"/>
                  </a:cubicBezTo>
                  <a:cubicBezTo>
                    <a:pt x="14718" y="9879"/>
                    <a:pt x="13956" y="9973"/>
                    <a:pt x="13180" y="9973"/>
                  </a:cubicBezTo>
                  <a:cubicBezTo>
                    <a:pt x="10296" y="9973"/>
                    <a:pt x="7236" y="8674"/>
                    <a:pt x="4646" y="6282"/>
                  </a:cubicBezTo>
                  <a:cubicBezTo>
                    <a:pt x="3045" y="4803"/>
                    <a:pt x="2136" y="2906"/>
                    <a:pt x="2154" y="1076"/>
                  </a:cubicBezTo>
                  <a:cubicBezTo>
                    <a:pt x="2159" y="488"/>
                    <a:pt x="1687" y="6"/>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0;p41">
              <a:extLst>
                <a:ext uri="{FF2B5EF4-FFF2-40B4-BE49-F238E27FC236}">
                  <a16:creationId xmlns:a16="http://schemas.microsoft.com/office/drawing/2014/main" id="{266F0C5B-5965-4A06-8638-0326E8218635}"/>
                </a:ext>
              </a:extLst>
            </p:cNvPr>
            <p:cNvSpPr/>
            <p:nvPr/>
          </p:nvSpPr>
          <p:spPr>
            <a:xfrm>
              <a:off x="5054950" y="3668275"/>
              <a:ext cx="577925" cy="283525"/>
            </a:xfrm>
            <a:custGeom>
              <a:avLst/>
              <a:gdLst/>
              <a:ahLst/>
              <a:cxnLst/>
              <a:rect l="l" t="t" r="r" b="b"/>
              <a:pathLst>
                <a:path w="23117" h="11341" extrusionOk="0">
                  <a:moveTo>
                    <a:pt x="14503" y="0"/>
                  </a:moveTo>
                  <a:cubicBezTo>
                    <a:pt x="8314" y="0"/>
                    <a:pt x="2398" y="4077"/>
                    <a:pt x="255" y="9909"/>
                  </a:cubicBezTo>
                  <a:cubicBezTo>
                    <a:pt x="0" y="10604"/>
                    <a:pt x="515" y="11341"/>
                    <a:pt x="1255" y="11341"/>
                  </a:cubicBezTo>
                  <a:cubicBezTo>
                    <a:pt x="1702" y="11341"/>
                    <a:pt x="2100" y="11063"/>
                    <a:pt x="2255" y="10643"/>
                  </a:cubicBezTo>
                  <a:cubicBezTo>
                    <a:pt x="4074" y="5696"/>
                    <a:pt x="9300" y="2133"/>
                    <a:pt x="14564" y="2133"/>
                  </a:cubicBezTo>
                  <a:cubicBezTo>
                    <a:pt x="14745" y="2133"/>
                    <a:pt x="14926" y="2137"/>
                    <a:pt x="15107" y="2146"/>
                  </a:cubicBezTo>
                  <a:cubicBezTo>
                    <a:pt x="16587" y="2220"/>
                    <a:pt x="17691" y="2583"/>
                    <a:pt x="18391" y="3225"/>
                  </a:cubicBezTo>
                  <a:cubicBezTo>
                    <a:pt x="19382" y="4132"/>
                    <a:pt x="19664" y="5620"/>
                    <a:pt x="19962" y="7193"/>
                  </a:cubicBezTo>
                  <a:cubicBezTo>
                    <a:pt x="20183" y="8358"/>
                    <a:pt x="20411" y="9563"/>
                    <a:pt x="20939" y="10681"/>
                  </a:cubicBezTo>
                  <a:cubicBezTo>
                    <a:pt x="21120" y="11066"/>
                    <a:pt x="21503" y="11291"/>
                    <a:pt x="21902" y="11291"/>
                  </a:cubicBezTo>
                  <a:cubicBezTo>
                    <a:pt x="22054" y="11291"/>
                    <a:pt x="22209" y="11258"/>
                    <a:pt x="22356" y="11188"/>
                  </a:cubicBezTo>
                  <a:cubicBezTo>
                    <a:pt x="22888" y="10938"/>
                    <a:pt x="23116" y="10303"/>
                    <a:pt x="22865" y="9771"/>
                  </a:cubicBezTo>
                  <a:cubicBezTo>
                    <a:pt x="22453" y="8899"/>
                    <a:pt x="22259" y="7878"/>
                    <a:pt x="22055" y="6796"/>
                  </a:cubicBezTo>
                  <a:cubicBezTo>
                    <a:pt x="21705" y="4950"/>
                    <a:pt x="21343" y="3041"/>
                    <a:pt x="19830" y="1654"/>
                  </a:cubicBezTo>
                  <a:cubicBezTo>
                    <a:pt x="18756" y="669"/>
                    <a:pt x="17202" y="119"/>
                    <a:pt x="15214" y="18"/>
                  </a:cubicBezTo>
                  <a:cubicBezTo>
                    <a:pt x="14977" y="6"/>
                    <a:pt x="14740" y="0"/>
                    <a:pt x="145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1;p41">
              <a:extLst>
                <a:ext uri="{FF2B5EF4-FFF2-40B4-BE49-F238E27FC236}">
                  <a16:creationId xmlns:a16="http://schemas.microsoft.com/office/drawing/2014/main" id="{8E511A4D-8759-4EA0-B545-7FF0296BCF39}"/>
                </a:ext>
              </a:extLst>
            </p:cNvPr>
            <p:cNvSpPr/>
            <p:nvPr/>
          </p:nvSpPr>
          <p:spPr>
            <a:xfrm>
              <a:off x="5616900" y="3269325"/>
              <a:ext cx="222350" cy="409500"/>
            </a:xfrm>
            <a:custGeom>
              <a:avLst/>
              <a:gdLst/>
              <a:ahLst/>
              <a:cxnLst/>
              <a:rect l="l" t="t" r="r" b="b"/>
              <a:pathLst>
                <a:path w="8894" h="16380" extrusionOk="0">
                  <a:moveTo>
                    <a:pt x="5986" y="1"/>
                  </a:moveTo>
                  <a:cubicBezTo>
                    <a:pt x="5842" y="1"/>
                    <a:pt x="5697" y="30"/>
                    <a:pt x="5557" y="91"/>
                  </a:cubicBezTo>
                  <a:cubicBezTo>
                    <a:pt x="2190" y="1540"/>
                    <a:pt x="1" y="5373"/>
                    <a:pt x="464" y="9008"/>
                  </a:cubicBezTo>
                  <a:cubicBezTo>
                    <a:pt x="926" y="12644"/>
                    <a:pt x="4005" y="15806"/>
                    <a:pt x="7627" y="16367"/>
                  </a:cubicBezTo>
                  <a:cubicBezTo>
                    <a:pt x="7681" y="16375"/>
                    <a:pt x="7736" y="16379"/>
                    <a:pt x="7791" y="16379"/>
                  </a:cubicBezTo>
                  <a:lnTo>
                    <a:pt x="7792" y="16379"/>
                  </a:lnTo>
                  <a:cubicBezTo>
                    <a:pt x="8347" y="16378"/>
                    <a:pt x="8809" y="15950"/>
                    <a:pt x="8852" y="15394"/>
                  </a:cubicBezTo>
                  <a:cubicBezTo>
                    <a:pt x="8894" y="14840"/>
                    <a:pt x="8502" y="14346"/>
                    <a:pt x="7952" y="14261"/>
                  </a:cubicBezTo>
                  <a:cubicBezTo>
                    <a:pt x="5235" y="13841"/>
                    <a:pt x="2923" y="11467"/>
                    <a:pt x="2577" y="8740"/>
                  </a:cubicBezTo>
                  <a:cubicBezTo>
                    <a:pt x="2231" y="6012"/>
                    <a:pt x="3873" y="3135"/>
                    <a:pt x="6399" y="2048"/>
                  </a:cubicBezTo>
                  <a:cubicBezTo>
                    <a:pt x="6944" y="1819"/>
                    <a:pt x="7198" y="1189"/>
                    <a:pt x="6964" y="646"/>
                  </a:cubicBezTo>
                  <a:cubicBezTo>
                    <a:pt x="6791" y="242"/>
                    <a:pt x="6398" y="1"/>
                    <a:pt x="5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2;p41">
              <a:extLst>
                <a:ext uri="{FF2B5EF4-FFF2-40B4-BE49-F238E27FC236}">
                  <a16:creationId xmlns:a16="http://schemas.microsoft.com/office/drawing/2014/main" id="{BD7E6BE1-7591-44CC-91E8-5C3B7CDF643E}"/>
                </a:ext>
              </a:extLst>
            </p:cNvPr>
            <p:cNvSpPr/>
            <p:nvPr/>
          </p:nvSpPr>
          <p:spPr>
            <a:xfrm>
              <a:off x="4712425" y="3422650"/>
              <a:ext cx="376450" cy="311250"/>
            </a:xfrm>
            <a:custGeom>
              <a:avLst/>
              <a:gdLst/>
              <a:ahLst/>
              <a:cxnLst/>
              <a:rect l="l" t="t" r="r" b="b"/>
              <a:pathLst>
                <a:path w="15058" h="12450" extrusionOk="0">
                  <a:moveTo>
                    <a:pt x="7743" y="2132"/>
                  </a:moveTo>
                  <a:cubicBezTo>
                    <a:pt x="8240" y="2132"/>
                    <a:pt x="8728" y="2220"/>
                    <a:pt x="9178" y="2404"/>
                  </a:cubicBezTo>
                  <a:cubicBezTo>
                    <a:pt x="10725" y="3069"/>
                    <a:pt x="11786" y="4133"/>
                    <a:pt x="12332" y="5568"/>
                  </a:cubicBezTo>
                  <a:cubicBezTo>
                    <a:pt x="12940" y="7168"/>
                    <a:pt x="12683" y="8613"/>
                    <a:pt x="12520" y="8959"/>
                  </a:cubicBezTo>
                  <a:cubicBezTo>
                    <a:pt x="12233" y="9568"/>
                    <a:pt x="11501" y="10054"/>
                    <a:pt x="10608" y="10227"/>
                  </a:cubicBezTo>
                  <a:cubicBezTo>
                    <a:pt x="10265" y="10294"/>
                    <a:pt x="9908" y="10320"/>
                    <a:pt x="9544" y="10320"/>
                  </a:cubicBezTo>
                  <a:cubicBezTo>
                    <a:pt x="8898" y="10320"/>
                    <a:pt x="8230" y="10239"/>
                    <a:pt x="7576" y="10158"/>
                  </a:cubicBezTo>
                  <a:cubicBezTo>
                    <a:pt x="5886" y="9954"/>
                    <a:pt x="4165" y="9659"/>
                    <a:pt x="3313" y="8555"/>
                  </a:cubicBezTo>
                  <a:cubicBezTo>
                    <a:pt x="2356" y="7316"/>
                    <a:pt x="2824" y="5370"/>
                    <a:pt x="3749" y="4169"/>
                  </a:cubicBezTo>
                  <a:cubicBezTo>
                    <a:pt x="4740" y="2882"/>
                    <a:pt x="6288" y="2132"/>
                    <a:pt x="7743" y="2132"/>
                  </a:cubicBezTo>
                  <a:close/>
                  <a:moveTo>
                    <a:pt x="7734" y="0"/>
                  </a:moveTo>
                  <a:cubicBezTo>
                    <a:pt x="5632" y="0"/>
                    <a:pt x="3471" y="1040"/>
                    <a:pt x="2061" y="2868"/>
                  </a:cubicBezTo>
                  <a:cubicBezTo>
                    <a:pt x="615" y="4746"/>
                    <a:pt x="1" y="7750"/>
                    <a:pt x="1627" y="9857"/>
                  </a:cubicBezTo>
                  <a:cubicBezTo>
                    <a:pt x="3095" y="11758"/>
                    <a:pt x="5739" y="12081"/>
                    <a:pt x="7319" y="12274"/>
                  </a:cubicBezTo>
                  <a:cubicBezTo>
                    <a:pt x="8014" y="12358"/>
                    <a:pt x="8768" y="12450"/>
                    <a:pt x="9544" y="12450"/>
                  </a:cubicBezTo>
                  <a:cubicBezTo>
                    <a:pt x="10028" y="12450"/>
                    <a:pt x="10522" y="12414"/>
                    <a:pt x="11014" y="12318"/>
                  </a:cubicBezTo>
                  <a:cubicBezTo>
                    <a:pt x="12585" y="12014"/>
                    <a:pt x="13867" y="11097"/>
                    <a:pt x="14447" y="9867"/>
                  </a:cubicBezTo>
                  <a:cubicBezTo>
                    <a:pt x="14940" y="8817"/>
                    <a:pt x="15057" y="6744"/>
                    <a:pt x="14323" y="4811"/>
                  </a:cubicBezTo>
                  <a:cubicBezTo>
                    <a:pt x="13574" y="2840"/>
                    <a:pt x="12081" y="1331"/>
                    <a:pt x="10008" y="443"/>
                  </a:cubicBezTo>
                  <a:lnTo>
                    <a:pt x="9994" y="437"/>
                  </a:lnTo>
                  <a:cubicBezTo>
                    <a:pt x="9276" y="142"/>
                    <a:pt x="8509" y="0"/>
                    <a:pt x="77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53;p41">
              <a:extLst>
                <a:ext uri="{FF2B5EF4-FFF2-40B4-BE49-F238E27FC236}">
                  <a16:creationId xmlns:a16="http://schemas.microsoft.com/office/drawing/2014/main" id="{80BD9011-46DB-4689-B31A-F4262A4D9F8B}"/>
                </a:ext>
              </a:extLst>
            </p:cNvPr>
            <p:cNvSpPr/>
            <p:nvPr/>
          </p:nvSpPr>
          <p:spPr>
            <a:xfrm>
              <a:off x="4551175" y="3078900"/>
              <a:ext cx="218800" cy="403400"/>
            </a:xfrm>
            <a:custGeom>
              <a:avLst/>
              <a:gdLst/>
              <a:ahLst/>
              <a:cxnLst/>
              <a:rect l="l" t="t" r="r" b="b"/>
              <a:pathLst>
                <a:path w="8752" h="16136" extrusionOk="0">
                  <a:moveTo>
                    <a:pt x="2273" y="1"/>
                  </a:moveTo>
                  <a:cubicBezTo>
                    <a:pt x="1986" y="1"/>
                    <a:pt x="1700" y="116"/>
                    <a:pt x="1490" y="344"/>
                  </a:cubicBezTo>
                  <a:cubicBezTo>
                    <a:pt x="1091" y="777"/>
                    <a:pt x="1119" y="1450"/>
                    <a:pt x="1552" y="1849"/>
                  </a:cubicBezTo>
                  <a:cubicBezTo>
                    <a:pt x="3586" y="3720"/>
                    <a:pt x="6411" y="7543"/>
                    <a:pt x="6016" y="9802"/>
                  </a:cubicBezTo>
                  <a:cubicBezTo>
                    <a:pt x="5610" y="12130"/>
                    <a:pt x="3476" y="14004"/>
                    <a:pt x="1299" y="14004"/>
                  </a:cubicBezTo>
                  <a:cubicBezTo>
                    <a:pt x="1247" y="14004"/>
                    <a:pt x="1195" y="14003"/>
                    <a:pt x="1143" y="14001"/>
                  </a:cubicBezTo>
                  <a:cubicBezTo>
                    <a:pt x="1120" y="13999"/>
                    <a:pt x="1097" y="13999"/>
                    <a:pt x="1075" y="13999"/>
                  </a:cubicBezTo>
                  <a:cubicBezTo>
                    <a:pt x="519" y="13999"/>
                    <a:pt x="56" y="14449"/>
                    <a:pt x="29" y="15013"/>
                  </a:cubicBezTo>
                  <a:cubicBezTo>
                    <a:pt x="0" y="15601"/>
                    <a:pt x="453" y="16099"/>
                    <a:pt x="1041" y="16128"/>
                  </a:cubicBezTo>
                  <a:cubicBezTo>
                    <a:pt x="1136" y="16133"/>
                    <a:pt x="1228" y="16135"/>
                    <a:pt x="1323" y="16135"/>
                  </a:cubicBezTo>
                  <a:cubicBezTo>
                    <a:pt x="4519" y="16135"/>
                    <a:pt x="7531" y="13517"/>
                    <a:pt x="8115" y="10169"/>
                  </a:cubicBezTo>
                  <a:cubicBezTo>
                    <a:pt x="8752" y="6513"/>
                    <a:pt x="4636" y="1792"/>
                    <a:pt x="2995" y="282"/>
                  </a:cubicBezTo>
                  <a:cubicBezTo>
                    <a:pt x="2790" y="94"/>
                    <a:pt x="2531" y="1"/>
                    <a:pt x="2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54;p41">
              <a:extLst>
                <a:ext uri="{FF2B5EF4-FFF2-40B4-BE49-F238E27FC236}">
                  <a16:creationId xmlns:a16="http://schemas.microsoft.com/office/drawing/2014/main" id="{1E3744D5-1C2D-4BD9-ADBA-AB2568B884D1}"/>
                </a:ext>
              </a:extLst>
            </p:cNvPr>
            <p:cNvSpPr/>
            <p:nvPr/>
          </p:nvSpPr>
          <p:spPr>
            <a:xfrm>
              <a:off x="4662100" y="2392350"/>
              <a:ext cx="174625" cy="341450"/>
            </a:xfrm>
            <a:custGeom>
              <a:avLst/>
              <a:gdLst/>
              <a:ahLst/>
              <a:cxnLst/>
              <a:rect l="l" t="t" r="r" b="b"/>
              <a:pathLst>
                <a:path w="6985" h="13658" extrusionOk="0">
                  <a:moveTo>
                    <a:pt x="5798" y="1"/>
                  </a:moveTo>
                  <a:cubicBezTo>
                    <a:pt x="5701" y="1"/>
                    <a:pt x="5602" y="14"/>
                    <a:pt x="5504" y="42"/>
                  </a:cubicBezTo>
                  <a:cubicBezTo>
                    <a:pt x="2686" y="851"/>
                    <a:pt x="533" y="3453"/>
                    <a:pt x="267" y="6374"/>
                  </a:cubicBezTo>
                  <a:cubicBezTo>
                    <a:pt x="1" y="9293"/>
                    <a:pt x="1648" y="12242"/>
                    <a:pt x="4275" y="13546"/>
                  </a:cubicBezTo>
                  <a:cubicBezTo>
                    <a:pt x="4422" y="13619"/>
                    <a:pt x="4583" y="13657"/>
                    <a:pt x="4748" y="13657"/>
                  </a:cubicBezTo>
                  <a:lnTo>
                    <a:pt x="4748" y="13656"/>
                  </a:lnTo>
                  <a:cubicBezTo>
                    <a:pt x="4749" y="13656"/>
                    <a:pt x="4750" y="13656"/>
                    <a:pt x="4750" y="13656"/>
                  </a:cubicBezTo>
                  <a:cubicBezTo>
                    <a:pt x="5244" y="13656"/>
                    <a:pt x="5672" y="13316"/>
                    <a:pt x="5786" y="12836"/>
                  </a:cubicBezTo>
                  <a:cubicBezTo>
                    <a:pt x="5898" y="12354"/>
                    <a:pt x="5665" y="11858"/>
                    <a:pt x="5222" y="11638"/>
                  </a:cubicBezTo>
                  <a:cubicBezTo>
                    <a:pt x="3395" y="10731"/>
                    <a:pt x="2203" y="8598"/>
                    <a:pt x="2388" y="6566"/>
                  </a:cubicBezTo>
                  <a:cubicBezTo>
                    <a:pt x="2574" y="4535"/>
                    <a:pt x="4131" y="2653"/>
                    <a:pt x="6092" y="2091"/>
                  </a:cubicBezTo>
                  <a:cubicBezTo>
                    <a:pt x="6657" y="1928"/>
                    <a:pt x="6985" y="1338"/>
                    <a:pt x="6822" y="773"/>
                  </a:cubicBezTo>
                  <a:cubicBezTo>
                    <a:pt x="6688" y="305"/>
                    <a:pt x="6261" y="1"/>
                    <a:pt x="5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55;p41">
              <a:extLst>
                <a:ext uri="{FF2B5EF4-FFF2-40B4-BE49-F238E27FC236}">
                  <a16:creationId xmlns:a16="http://schemas.microsoft.com/office/drawing/2014/main" id="{9629FCD3-D587-4050-AF03-6EC6035FAA72}"/>
                </a:ext>
              </a:extLst>
            </p:cNvPr>
            <p:cNvSpPr/>
            <p:nvPr/>
          </p:nvSpPr>
          <p:spPr>
            <a:xfrm>
              <a:off x="4642075" y="1858875"/>
              <a:ext cx="168475" cy="260800"/>
            </a:xfrm>
            <a:custGeom>
              <a:avLst/>
              <a:gdLst/>
              <a:ahLst/>
              <a:cxnLst/>
              <a:rect l="l" t="t" r="r" b="b"/>
              <a:pathLst>
                <a:path w="6739" h="10432" extrusionOk="0">
                  <a:moveTo>
                    <a:pt x="3374" y="2361"/>
                  </a:moveTo>
                  <a:lnTo>
                    <a:pt x="3374" y="2362"/>
                  </a:lnTo>
                  <a:cubicBezTo>
                    <a:pt x="3905" y="3432"/>
                    <a:pt x="4417" y="4532"/>
                    <a:pt x="4496" y="5651"/>
                  </a:cubicBezTo>
                  <a:cubicBezTo>
                    <a:pt x="4561" y="6571"/>
                    <a:pt x="4231" y="7761"/>
                    <a:pt x="3351" y="8203"/>
                  </a:cubicBezTo>
                  <a:cubicBezTo>
                    <a:pt x="3185" y="8285"/>
                    <a:pt x="3017" y="8305"/>
                    <a:pt x="2932" y="8305"/>
                  </a:cubicBezTo>
                  <a:cubicBezTo>
                    <a:pt x="2907" y="8305"/>
                    <a:pt x="2890" y="8303"/>
                    <a:pt x="2881" y="8301"/>
                  </a:cubicBezTo>
                  <a:cubicBezTo>
                    <a:pt x="2865" y="8279"/>
                    <a:pt x="2829" y="8213"/>
                    <a:pt x="2767" y="7992"/>
                  </a:cubicBezTo>
                  <a:cubicBezTo>
                    <a:pt x="2249" y="6142"/>
                    <a:pt x="2477" y="4064"/>
                    <a:pt x="3374" y="2361"/>
                  </a:cubicBezTo>
                  <a:close/>
                  <a:moveTo>
                    <a:pt x="3456" y="0"/>
                  </a:moveTo>
                  <a:cubicBezTo>
                    <a:pt x="3034" y="0"/>
                    <a:pt x="2475" y="155"/>
                    <a:pt x="1884" y="746"/>
                  </a:cubicBezTo>
                  <a:lnTo>
                    <a:pt x="1720" y="954"/>
                  </a:lnTo>
                  <a:cubicBezTo>
                    <a:pt x="366" y="3236"/>
                    <a:pt x="0" y="6012"/>
                    <a:pt x="716" y="8567"/>
                  </a:cubicBezTo>
                  <a:cubicBezTo>
                    <a:pt x="821" y="8936"/>
                    <a:pt x="971" y="9364"/>
                    <a:pt x="1301" y="9729"/>
                  </a:cubicBezTo>
                  <a:cubicBezTo>
                    <a:pt x="1756" y="10230"/>
                    <a:pt x="2358" y="10432"/>
                    <a:pt x="2959" y="10432"/>
                  </a:cubicBezTo>
                  <a:cubicBezTo>
                    <a:pt x="3433" y="10432"/>
                    <a:pt x="3906" y="10308"/>
                    <a:pt x="4305" y="10106"/>
                  </a:cubicBezTo>
                  <a:cubicBezTo>
                    <a:pt x="6068" y="9220"/>
                    <a:pt x="6738" y="7154"/>
                    <a:pt x="6621" y="5499"/>
                  </a:cubicBezTo>
                  <a:cubicBezTo>
                    <a:pt x="6505" y="3865"/>
                    <a:pt x="5783" y="2418"/>
                    <a:pt x="5146" y="1141"/>
                  </a:cubicBezTo>
                  <a:cubicBezTo>
                    <a:pt x="4839" y="526"/>
                    <a:pt x="4322" y="119"/>
                    <a:pt x="3728" y="22"/>
                  </a:cubicBezTo>
                  <a:cubicBezTo>
                    <a:pt x="3645" y="9"/>
                    <a:pt x="3555" y="0"/>
                    <a:pt x="3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56;p41">
              <a:extLst>
                <a:ext uri="{FF2B5EF4-FFF2-40B4-BE49-F238E27FC236}">
                  <a16:creationId xmlns:a16="http://schemas.microsoft.com/office/drawing/2014/main" id="{B741181F-FAC2-4DBB-801D-4ED9F8B4B02A}"/>
                </a:ext>
              </a:extLst>
            </p:cNvPr>
            <p:cNvSpPr/>
            <p:nvPr/>
          </p:nvSpPr>
          <p:spPr>
            <a:xfrm>
              <a:off x="4639900" y="1170400"/>
              <a:ext cx="162050" cy="323325"/>
            </a:xfrm>
            <a:custGeom>
              <a:avLst/>
              <a:gdLst/>
              <a:ahLst/>
              <a:cxnLst/>
              <a:rect l="l" t="t" r="r" b="b"/>
              <a:pathLst>
                <a:path w="6482" h="12933" extrusionOk="0">
                  <a:moveTo>
                    <a:pt x="5283" y="1"/>
                  </a:moveTo>
                  <a:cubicBezTo>
                    <a:pt x="5165" y="1"/>
                    <a:pt x="5046" y="21"/>
                    <a:pt x="4929" y="63"/>
                  </a:cubicBezTo>
                  <a:cubicBezTo>
                    <a:pt x="2416" y="945"/>
                    <a:pt x="0" y="5279"/>
                    <a:pt x="99" y="7748"/>
                  </a:cubicBezTo>
                  <a:cubicBezTo>
                    <a:pt x="193" y="10079"/>
                    <a:pt x="1938" y="12723"/>
                    <a:pt x="4594" y="12931"/>
                  </a:cubicBezTo>
                  <a:cubicBezTo>
                    <a:pt x="4622" y="12932"/>
                    <a:pt x="4649" y="12933"/>
                    <a:pt x="4677" y="12933"/>
                  </a:cubicBezTo>
                  <a:lnTo>
                    <a:pt x="4677" y="12933"/>
                  </a:lnTo>
                  <a:cubicBezTo>
                    <a:pt x="5249" y="12932"/>
                    <a:pt x="5717" y="12481"/>
                    <a:pt x="5740" y="11908"/>
                  </a:cubicBezTo>
                  <a:cubicBezTo>
                    <a:pt x="5762" y="11337"/>
                    <a:pt x="5328" y="10851"/>
                    <a:pt x="4758" y="10806"/>
                  </a:cubicBezTo>
                  <a:cubicBezTo>
                    <a:pt x="3315" y="10694"/>
                    <a:pt x="2285" y="9091"/>
                    <a:pt x="2227" y="7663"/>
                  </a:cubicBezTo>
                  <a:cubicBezTo>
                    <a:pt x="2162" y="6056"/>
                    <a:pt x="4088" y="2615"/>
                    <a:pt x="5635" y="2072"/>
                  </a:cubicBezTo>
                  <a:cubicBezTo>
                    <a:pt x="6189" y="1877"/>
                    <a:pt x="6481" y="1269"/>
                    <a:pt x="6286" y="715"/>
                  </a:cubicBezTo>
                  <a:cubicBezTo>
                    <a:pt x="6133" y="277"/>
                    <a:pt x="5721" y="1"/>
                    <a:pt x="5283" y="1"/>
                  </a:cubicBezTo>
                  <a:close/>
                  <a:moveTo>
                    <a:pt x="4677" y="12933"/>
                  </a:moveTo>
                  <a:lnTo>
                    <a:pt x="4677" y="12933"/>
                  </a:lnTo>
                  <a:cubicBezTo>
                    <a:pt x="4677" y="12933"/>
                    <a:pt x="4676" y="12933"/>
                    <a:pt x="4676" y="12933"/>
                  </a:cubicBezTo>
                  <a:lnTo>
                    <a:pt x="4677" y="12933"/>
                  </a:lnTo>
                  <a:cubicBezTo>
                    <a:pt x="4677" y="12933"/>
                    <a:pt x="4677" y="12933"/>
                    <a:pt x="4677" y="129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7;p41">
              <a:extLst>
                <a:ext uri="{FF2B5EF4-FFF2-40B4-BE49-F238E27FC236}">
                  <a16:creationId xmlns:a16="http://schemas.microsoft.com/office/drawing/2014/main" id="{9E7FBF6C-A389-4954-8949-9161F2F82E30}"/>
                </a:ext>
              </a:extLst>
            </p:cNvPr>
            <p:cNvSpPr/>
            <p:nvPr/>
          </p:nvSpPr>
          <p:spPr>
            <a:xfrm>
              <a:off x="5825825" y="2474025"/>
              <a:ext cx="374675" cy="861450"/>
            </a:xfrm>
            <a:custGeom>
              <a:avLst/>
              <a:gdLst/>
              <a:ahLst/>
              <a:cxnLst/>
              <a:rect l="l" t="t" r="r" b="b"/>
              <a:pathLst>
                <a:path w="14987" h="34458" extrusionOk="0">
                  <a:moveTo>
                    <a:pt x="10970" y="2130"/>
                  </a:moveTo>
                  <a:cubicBezTo>
                    <a:pt x="11253" y="2130"/>
                    <a:pt x="11583" y="2194"/>
                    <a:pt x="11866" y="2417"/>
                  </a:cubicBezTo>
                  <a:cubicBezTo>
                    <a:pt x="12236" y="2708"/>
                    <a:pt x="12487" y="3203"/>
                    <a:pt x="12627" y="3916"/>
                  </a:cubicBezTo>
                  <a:cubicBezTo>
                    <a:pt x="12582" y="3806"/>
                    <a:pt x="12526" y="3700"/>
                    <a:pt x="12462" y="3600"/>
                  </a:cubicBezTo>
                  <a:cubicBezTo>
                    <a:pt x="12136" y="3103"/>
                    <a:pt x="11737" y="2781"/>
                    <a:pt x="11277" y="2641"/>
                  </a:cubicBezTo>
                  <a:cubicBezTo>
                    <a:pt x="11098" y="2587"/>
                    <a:pt x="10920" y="2560"/>
                    <a:pt x="10744" y="2560"/>
                  </a:cubicBezTo>
                  <a:cubicBezTo>
                    <a:pt x="9897" y="2560"/>
                    <a:pt x="9098" y="3174"/>
                    <a:pt x="8536" y="4290"/>
                  </a:cubicBezTo>
                  <a:cubicBezTo>
                    <a:pt x="8528" y="4306"/>
                    <a:pt x="8521" y="4320"/>
                    <a:pt x="8513" y="4336"/>
                  </a:cubicBezTo>
                  <a:cubicBezTo>
                    <a:pt x="8623" y="3889"/>
                    <a:pt x="8806" y="3454"/>
                    <a:pt x="9093" y="3071"/>
                  </a:cubicBezTo>
                  <a:cubicBezTo>
                    <a:pt x="9462" y="2582"/>
                    <a:pt x="10081" y="2227"/>
                    <a:pt x="10707" y="2147"/>
                  </a:cubicBezTo>
                  <a:cubicBezTo>
                    <a:pt x="10794" y="2136"/>
                    <a:pt x="10881" y="2130"/>
                    <a:pt x="10969" y="2130"/>
                  </a:cubicBezTo>
                  <a:close/>
                  <a:moveTo>
                    <a:pt x="10705" y="4824"/>
                  </a:moveTo>
                  <a:lnTo>
                    <a:pt x="10705" y="4824"/>
                  </a:lnTo>
                  <a:cubicBezTo>
                    <a:pt x="11060" y="5726"/>
                    <a:pt x="10234" y="9248"/>
                    <a:pt x="9449" y="10585"/>
                  </a:cubicBezTo>
                  <a:cubicBezTo>
                    <a:pt x="9339" y="10173"/>
                    <a:pt x="9220" y="9768"/>
                    <a:pt x="9104" y="9372"/>
                  </a:cubicBezTo>
                  <a:cubicBezTo>
                    <a:pt x="9066" y="9243"/>
                    <a:pt x="9028" y="9117"/>
                    <a:pt x="8993" y="8991"/>
                  </a:cubicBezTo>
                  <a:cubicBezTo>
                    <a:pt x="9233" y="7734"/>
                    <a:pt x="9826" y="6467"/>
                    <a:pt x="10439" y="5249"/>
                  </a:cubicBezTo>
                  <a:cubicBezTo>
                    <a:pt x="10538" y="5054"/>
                    <a:pt x="10630" y="4916"/>
                    <a:pt x="10705" y="4824"/>
                  </a:cubicBezTo>
                  <a:close/>
                  <a:moveTo>
                    <a:pt x="12350" y="8965"/>
                  </a:moveTo>
                  <a:cubicBezTo>
                    <a:pt x="12301" y="9153"/>
                    <a:pt x="12249" y="9341"/>
                    <a:pt x="12191" y="9530"/>
                  </a:cubicBezTo>
                  <a:cubicBezTo>
                    <a:pt x="12035" y="10041"/>
                    <a:pt x="11865" y="10466"/>
                    <a:pt x="11671" y="10813"/>
                  </a:cubicBezTo>
                  <a:cubicBezTo>
                    <a:pt x="11928" y="10252"/>
                    <a:pt x="12160" y="9620"/>
                    <a:pt x="12350" y="8965"/>
                  </a:cubicBezTo>
                  <a:close/>
                  <a:moveTo>
                    <a:pt x="10966" y="1"/>
                  </a:moveTo>
                  <a:cubicBezTo>
                    <a:pt x="10792" y="1"/>
                    <a:pt x="10615" y="12"/>
                    <a:pt x="10437" y="35"/>
                  </a:cubicBezTo>
                  <a:cubicBezTo>
                    <a:pt x="9244" y="189"/>
                    <a:pt x="8106" y="844"/>
                    <a:pt x="7393" y="1791"/>
                  </a:cubicBezTo>
                  <a:cubicBezTo>
                    <a:pt x="6080" y="3533"/>
                    <a:pt x="6118" y="5733"/>
                    <a:pt x="6382" y="7271"/>
                  </a:cubicBezTo>
                  <a:cubicBezTo>
                    <a:pt x="6490" y="7903"/>
                    <a:pt x="6645" y="8516"/>
                    <a:pt x="6813" y="9115"/>
                  </a:cubicBezTo>
                  <a:cubicBezTo>
                    <a:pt x="6727" y="9781"/>
                    <a:pt x="6721" y="10461"/>
                    <a:pt x="6828" y="11156"/>
                  </a:cubicBezTo>
                  <a:cubicBezTo>
                    <a:pt x="6967" y="12071"/>
                    <a:pt x="7298" y="12796"/>
                    <a:pt x="7811" y="13316"/>
                  </a:cubicBezTo>
                  <a:cubicBezTo>
                    <a:pt x="8031" y="15278"/>
                    <a:pt x="7866" y="17480"/>
                    <a:pt x="7306" y="20255"/>
                  </a:cubicBezTo>
                  <a:cubicBezTo>
                    <a:pt x="6799" y="22764"/>
                    <a:pt x="6186" y="24720"/>
                    <a:pt x="5373" y="26412"/>
                  </a:cubicBezTo>
                  <a:cubicBezTo>
                    <a:pt x="4223" y="28800"/>
                    <a:pt x="2554" y="30901"/>
                    <a:pt x="489" y="32561"/>
                  </a:cubicBezTo>
                  <a:cubicBezTo>
                    <a:pt x="136" y="32844"/>
                    <a:pt x="0" y="33318"/>
                    <a:pt x="149" y="33746"/>
                  </a:cubicBezTo>
                  <a:cubicBezTo>
                    <a:pt x="300" y="34172"/>
                    <a:pt x="703" y="34457"/>
                    <a:pt x="1155" y="34457"/>
                  </a:cubicBezTo>
                  <a:cubicBezTo>
                    <a:pt x="1396" y="34457"/>
                    <a:pt x="1631" y="34375"/>
                    <a:pt x="1819" y="34223"/>
                  </a:cubicBezTo>
                  <a:cubicBezTo>
                    <a:pt x="4123" y="32378"/>
                    <a:pt x="6016" y="29995"/>
                    <a:pt x="7293" y="27335"/>
                  </a:cubicBezTo>
                  <a:cubicBezTo>
                    <a:pt x="8183" y="25479"/>
                    <a:pt x="8851" y="23363"/>
                    <a:pt x="9393" y="20676"/>
                  </a:cubicBezTo>
                  <a:cubicBezTo>
                    <a:pt x="9736" y="18974"/>
                    <a:pt x="10119" y="16642"/>
                    <a:pt x="10008" y="14181"/>
                  </a:cubicBezTo>
                  <a:cubicBezTo>
                    <a:pt x="10777" y="14176"/>
                    <a:pt x="11573" y="13913"/>
                    <a:pt x="12241" y="13396"/>
                  </a:cubicBezTo>
                  <a:cubicBezTo>
                    <a:pt x="13413" y="12489"/>
                    <a:pt x="13937" y="11109"/>
                    <a:pt x="14229" y="10150"/>
                  </a:cubicBezTo>
                  <a:cubicBezTo>
                    <a:pt x="14772" y="8375"/>
                    <a:pt x="14987" y="6515"/>
                    <a:pt x="14863" y="4663"/>
                  </a:cubicBezTo>
                  <a:cubicBezTo>
                    <a:pt x="14742" y="2823"/>
                    <a:pt x="14193" y="1541"/>
                    <a:pt x="13187" y="747"/>
                  </a:cubicBezTo>
                  <a:cubicBezTo>
                    <a:pt x="12569" y="257"/>
                    <a:pt x="11794" y="1"/>
                    <a:pt x="109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58;p41">
              <a:extLst>
                <a:ext uri="{FF2B5EF4-FFF2-40B4-BE49-F238E27FC236}">
                  <a16:creationId xmlns:a16="http://schemas.microsoft.com/office/drawing/2014/main" id="{0FCDB457-A90B-4571-9A5D-2669EAE8C7E7}"/>
                </a:ext>
              </a:extLst>
            </p:cNvPr>
            <p:cNvSpPr/>
            <p:nvPr/>
          </p:nvSpPr>
          <p:spPr>
            <a:xfrm>
              <a:off x="4595350" y="336400"/>
              <a:ext cx="148050" cy="296375"/>
            </a:xfrm>
            <a:custGeom>
              <a:avLst/>
              <a:gdLst/>
              <a:ahLst/>
              <a:cxnLst/>
              <a:rect l="l" t="t" r="r" b="b"/>
              <a:pathLst>
                <a:path w="5922" h="11855" extrusionOk="0">
                  <a:moveTo>
                    <a:pt x="4808" y="0"/>
                  </a:moveTo>
                  <a:cubicBezTo>
                    <a:pt x="4804" y="0"/>
                    <a:pt x="4800" y="0"/>
                    <a:pt x="4796" y="0"/>
                  </a:cubicBezTo>
                  <a:cubicBezTo>
                    <a:pt x="4207" y="8"/>
                    <a:pt x="3736" y="491"/>
                    <a:pt x="3744" y="1079"/>
                  </a:cubicBezTo>
                  <a:cubicBezTo>
                    <a:pt x="3784" y="4360"/>
                    <a:pt x="2548" y="7640"/>
                    <a:pt x="354" y="10077"/>
                  </a:cubicBezTo>
                  <a:cubicBezTo>
                    <a:pt x="72" y="10390"/>
                    <a:pt x="1" y="10839"/>
                    <a:pt x="172" y="11223"/>
                  </a:cubicBezTo>
                  <a:cubicBezTo>
                    <a:pt x="343" y="11607"/>
                    <a:pt x="724" y="11855"/>
                    <a:pt x="1144" y="11855"/>
                  </a:cubicBezTo>
                  <a:cubicBezTo>
                    <a:pt x="1446" y="11855"/>
                    <a:pt x="1734" y="11727"/>
                    <a:pt x="1936" y="11503"/>
                  </a:cubicBezTo>
                  <a:cubicBezTo>
                    <a:pt x="4485" y="8672"/>
                    <a:pt x="5922" y="4862"/>
                    <a:pt x="5875" y="1052"/>
                  </a:cubicBezTo>
                  <a:cubicBezTo>
                    <a:pt x="5867" y="469"/>
                    <a:pt x="5391" y="0"/>
                    <a:pt x="48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59;p41">
              <a:extLst>
                <a:ext uri="{FF2B5EF4-FFF2-40B4-BE49-F238E27FC236}">
                  <a16:creationId xmlns:a16="http://schemas.microsoft.com/office/drawing/2014/main" id="{4550EB62-CC64-45DE-8A5B-B7234D960A46}"/>
                </a:ext>
              </a:extLst>
            </p:cNvPr>
            <p:cNvSpPr/>
            <p:nvPr/>
          </p:nvSpPr>
          <p:spPr>
            <a:xfrm>
              <a:off x="4704125" y="475525"/>
              <a:ext cx="259725" cy="203150"/>
            </a:xfrm>
            <a:custGeom>
              <a:avLst/>
              <a:gdLst/>
              <a:ahLst/>
              <a:cxnLst/>
              <a:rect l="l" t="t" r="r" b="b"/>
              <a:pathLst>
                <a:path w="10389" h="8126" extrusionOk="0">
                  <a:moveTo>
                    <a:pt x="9168" y="0"/>
                  </a:moveTo>
                  <a:cubicBezTo>
                    <a:pt x="8976" y="0"/>
                    <a:pt x="8781" y="52"/>
                    <a:pt x="8606" y="161"/>
                  </a:cubicBezTo>
                  <a:cubicBezTo>
                    <a:pt x="5684" y="1921"/>
                    <a:pt x="2946" y="3971"/>
                    <a:pt x="432" y="6277"/>
                  </a:cubicBezTo>
                  <a:cubicBezTo>
                    <a:pt x="109" y="6574"/>
                    <a:pt x="1" y="7038"/>
                    <a:pt x="160" y="7448"/>
                  </a:cubicBezTo>
                  <a:cubicBezTo>
                    <a:pt x="319" y="7856"/>
                    <a:pt x="713" y="8126"/>
                    <a:pt x="1153" y="8126"/>
                  </a:cubicBezTo>
                  <a:cubicBezTo>
                    <a:pt x="1419" y="8126"/>
                    <a:pt x="1676" y="8026"/>
                    <a:pt x="1872" y="7845"/>
                  </a:cubicBezTo>
                  <a:cubicBezTo>
                    <a:pt x="4282" y="5635"/>
                    <a:pt x="6905" y="3673"/>
                    <a:pt x="9705" y="1986"/>
                  </a:cubicBezTo>
                  <a:cubicBezTo>
                    <a:pt x="10218" y="1686"/>
                    <a:pt x="10388" y="1025"/>
                    <a:pt x="10081" y="515"/>
                  </a:cubicBezTo>
                  <a:cubicBezTo>
                    <a:pt x="9881" y="183"/>
                    <a:pt x="9529" y="0"/>
                    <a:pt x="9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60;p41">
              <a:extLst>
                <a:ext uri="{FF2B5EF4-FFF2-40B4-BE49-F238E27FC236}">
                  <a16:creationId xmlns:a16="http://schemas.microsoft.com/office/drawing/2014/main" id="{3E74EA2E-831B-481E-A3B8-D8AA938E906C}"/>
                </a:ext>
              </a:extLst>
            </p:cNvPr>
            <p:cNvSpPr/>
            <p:nvPr/>
          </p:nvSpPr>
          <p:spPr>
            <a:xfrm>
              <a:off x="4896275" y="403575"/>
              <a:ext cx="135375" cy="146675"/>
            </a:xfrm>
            <a:custGeom>
              <a:avLst/>
              <a:gdLst/>
              <a:ahLst/>
              <a:cxnLst/>
              <a:rect l="l" t="t" r="r" b="b"/>
              <a:pathLst>
                <a:path w="5415" h="5867" extrusionOk="0">
                  <a:moveTo>
                    <a:pt x="3372" y="1"/>
                  </a:moveTo>
                  <a:cubicBezTo>
                    <a:pt x="3369" y="1"/>
                    <a:pt x="3366" y="1"/>
                    <a:pt x="3364" y="1"/>
                  </a:cubicBezTo>
                  <a:cubicBezTo>
                    <a:pt x="2709" y="1"/>
                    <a:pt x="2206" y="337"/>
                    <a:pt x="1884" y="589"/>
                  </a:cubicBezTo>
                  <a:cubicBezTo>
                    <a:pt x="1401" y="967"/>
                    <a:pt x="922" y="1590"/>
                    <a:pt x="702" y="2295"/>
                  </a:cubicBezTo>
                  <a:cubicBezTo>
                    <a:pt x="353" y="2708"/>
                    <a:pt x="123" y="3204"/>
                    <a:pt x="68" y="3693"/>
                  </a:cubicBezTo>
                  <a:cubicBezTo>
                    <a:pt x="0" y="4295"/>
                    <a:pt x="197" y="4850"/>
                    <a:pt x="624" y="5256"/>
                  </a:cubicBezTo>
                  <a:cubicBezTo>
                    <a:pt x="979" y="5594"/>
                    <a:pt x="1423" y="5770"/>
                    <a:pt x="1919" y="5770"/>
                  </a:cubicBezTo>
                  <a:cubicBezTo>
                    <a:pt x="1939" y="5770"/>
                    <a:pt x="1959" y="5770"/>
                    <a:pt x="1979" y="5769"/>
                  </a:cubicBezTo>
                  <a:cubicBezTo>
                    <a:pt x="2050" y="5767"/>
                    <a:pt x="2119" y="5761"/>
                    <a:pt x="2189" y="5751"/>
                  </a:cubicBezTo>
                  <a:cubicBezTo>
                    <a:pt x="2433" y="5828"/>
                    <a:pt x="2687" y="5867"/>
                    <a:pt x="2943" y="5867"/>
                  </a:cubicBezTo>
                  <a:cubicBezTo>
                    <a:pt x="3049" y="5867"/>
                    <a:pt x="3155" y="5860"/>
                    <a:pt x="3260" y="5847"/>
                  </a:cubicBezTo>
                  <a:cubicBezTo>
                    <a:pt x="4065" y="5749"/>
                    <a:pt x="4751" y="5289"/>
                    <a:pt x="5095" y="4617"/>
                  </a:cubicBezTo>
                  <a:cubicBezTo>
                    <a:pt x="5355" y="4108"/>
                    <a:pt x="5401" y="3516"/>
                    <a:pt x="5238" y="2951"/>
                  </a:cubicBezTo>
                  <a:cubicBezTo>
                    <a:pt x="5286" y="2801"/>
                    <a:pt x="5322" y="2646"/>
                    <a:pt x="5343" y="2489"/>
                  </a:cubicBezTo>
                  <a:cubicBezTo>
                    <a:pt x="5414" y="1948"/>
                    <a:pt x="5283" y="1385"/>
                    <a:pt x="4987" y="927"/>
                  </a:cubicBezTo>
                  <a:cubicBezTo>
                    <a:pt x="4977" y="909"/>
                    <a:pt x="4967" y="893"/>
                    <a:pt x="4957" y="875"/>
                  </a:cubicBezTo>
                  <a:cubicBezTo>
                    <a:pt x="4733" y="508"/>
                    <a:pt x="4408" y="248"/>
                    <a:pt x="4022" y="122"/>
                  </a:cubicBezTo>
                  <a:cubicBezTo>
                    <a:pt x="3815" y="43"/>
                    <a:pt x="3594" y="1"/>
                    <a:pt x="33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61;p41">
              <a:extLst>
                <a:ext uri="{FF2B5EF4-FFF2-40B4-BE49-F238E27FC236}">
                  <a16:creationId xmlns:a16="http://schemas.microsoft.com/office/drawing/2014/main" id="{CACB702B-F4EC-49F7-9DA0-2518C9F8C0B2}"/>
                </a:ext>
              </a:extLst>
            </p:cNvPr>
            <p:cNvSpPr/>
            <p:nvPr/>
          </p:nvSpPr>
          <p:spPr>
            <a:xfrm>
              <a:off x="4653875" y="238100"/>
              <a:ext cx="129875" cy="156075"/>
            </a:xfrm>
            <a:custGeom>
              <a:avLst/>
              <a:gdLst/>
              <a:ahLst/>
              <a:cxnLst/>
              <a:rect l="l" t="t" r="r" b="b"/>
              <a:pathLst>
                <a:path w="5195" h="6243" extrusionOk="0">
                  <a:moveTo>
                    <a:pt x="2266" y="1"/>
                  </a:moveTo>
                  <a:cubicBezTo>
                    <a:pt x="2137" y="1"/>
                    <a:pt x="2009" y="16"/>
                    <a:pt x="1883" y="46"/>
                  </a:cubicBezTo>
                  <a:cubicBezTo>
                    <a:pt x="1660" y="86"/>
                    <a:pt x="1449" y="167"/>
                    <a:pt x="1256" y="285"/>
                  </a:cubicBezTo>
                  <a:cubicBezTo>
                    <a:pt x="699" y="624"/>
                    <a:pt x="443" y="1173"/>
                    <a:pt x="300" y="1559"/>
                  </a:cubicBezTo>
                  <a:cubicBezTo>
                    <a:pt x="84" y="2133"/>
                    <a:pt x="0" y="2912"/>
                    <a:pt x="179" y="3630"/>
                  </a:cubicBezTo>
                  <a:cubicBezTo>
                    <a:pt x="98" y="4164"/>
                    <a:pt x="157" y="4706"/>
                    <a:pt x="366" y="5154"/>
                  </a:cubicBezTo>
                  <a:cubicBezTo>
                    <a:pt x="623" y="5702"/>
                    <a:pt x="1081" y="6073"/>
                    <a:pt x="1656" y="6198"/>
                  </a:cubicBezTo>
                  <a:cubicBezTo>
                    <a:pt x="1787" y="6227"/>
                    <a:pt x="1923" y="6241"/>
                    <a:pt x="2059" y="6242"/>
                  </a:cubicBezTo>
                  <a:cubicBezTo>
                    <a:pt x="2416" y="6242"/>
                    <a:pt x="2763" y="6137"/>
                    <a:pt x="3080" y="5928"/>
                  </a:cubicBezTo>
                  <a:cubicBezTo>
                    <a:pt x="3139" y="5891"/>
                    <a:pt x="3195" y="5849"/>
                    <a:pt x="3249" y="5806"/>
                  </a:cubicBezTo>
                  <a:cubicBezTo>
                    <a:pt x="3602" y="5718"/>
                    <a:pt x="3930" y="5555"/>
                    <a:pt x="4214" y="5329"/>
                  </a:cubicBezTo>
                  <a:cubicBezTo>
                    <a:pt x="4849" y="4826"/>
                    <a:pt x="5195" y="4076"/>
                    <a:pt x="5138" y="3323"/>
                  </a:cubicBezTo>
                  <a:cubicBezTo>
                    <a:pt x="5095" y="2754"/>
                    <a:pt x="4825" y="2224"/>
                    <a:pt x="4393" y="1827"/>
                  </a:cubicBezTo>
                  <a:cubicBezTo>
                    <a:pt x="4356" y="1673"/>
                    <a:pt x="4305" y="1523"/>
                    <a:pt x="4242" y="1377"/>
                  </a:cubicBezTo>
                  <a:cubicBezTo>
                    <a:pt x="4020" y="878"/>
                    <a:pt x="3615" y="466"/>
                    <a:pt x="3124" y="230"/>
                  </a:cubicBezTo>
                  <a:cubicBezTo>
                    <a:pt x="3106" y="220"/>
                    <a:pt x="3089" y="211"/>
                    <a:pt x="3072" y="203"/>
                  </a:cubicBezTo>
                  <a:cubicBezTo>
                    <a:pt x="2812" y="68"/>
                    <a:pt x="2539" y="1"/>
                    <a:pt x="2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2;p41">
              <a:extLst>
                <a:ext uri="{FF2B5EF4-FFF2-40B4-BE49-F238E27FC236}">
                  <a16:creationId xmlns:a16="http://schemas.microsoft.com/office/drawing/2014/main" id="{C92D938B-B3FB-4FAD-BF70-BF84196B104C}"/>
                </a:ext>
              </a:extLst>
            </p:cNvPr>
            <p:cNvSpPr/>
            <p:nvPr/>
          </p:nvSpPr>
          <p:spPr>
            <a:xfrm>
              <a:off x="4352700" y="403800"/>
              <a:ext cx="273525" cy="265900"/>
            </a:xfrm>
            <a:custGeom>
              <a:avLst/>
              <a:gdLst/>
              <a:ahLst/>
              <a:cxnLst/>
              <a:rect l="l" t="t" r="r" b="b"/>
              <a:pathLst>
                <a:path w="10941" h="10636" extrusionOk="0">
                  <a:moveTo>
                    <a:pt x="3325" y="1"/>
                  </a:moveTo>
                  <a:cubicBezTo>
                    <a:pt x="3252" y="1"/>
                    <a:pt x="3178" y="5"/>
                    <a:pt x="3103" y="13"/>
                  </a:cubicBezTo>
                  <a:cubicBezTo>
                    <a:pt x="555" y="294"/>
                    <a:pt x="1" y="5377"/>
                    <a:pt x="300" y="9644"/>
                  </a:cubicBezTo>
                  <a:cubicBezTo>
                    <a:pt x="339" y="10202"/>
                    <a:pt x="803" y="10634"/>
                    <a:pt x="1363" y="10635"/>
                  </a:cubicBezTo>
                  <a:cubicBezTo>
                    <a:pt x="1387" y="10635"/>
                    <a:pt x="1412" y="10634"/>
                    <a:pt x="1438" y="10633"/>
                  </a:cubicBezTo>
                  <a:cubicBezTo>
                    <a:pt x="2025" y="10592"/>
                    <a:pt x="2467" y="10082"/>
                    <a:pt x="2426" y="9495"/>
                  </a:cubicBezTo>
                  <a:cubicBezTo>
                    <a:pt x="2115" y="5070"/>
                    <a:pt x="2866" y="2827"/>
                    <a:pt x="3304" y="2237"/>
                  </a:cubicBezTo>
                  <a:cubicBezTo>
                    <a:pt x="3574" y="2562"/>
                    <a:pt x="4205" y="3618"/>
                    <a:pt x="4665" y="6683"/>
                  </a:cubicBezTo>
                  <a:cubicBezTo>
                    <a:pt x="4763" y="7334"/>
                    <a:pt x="4895" y="8227"/>
                    <a:pt x="5658" y="8816"/>
                  </a:cubicBezTo>
                  <a:cubicBezTo>
                    <a:pt x="6105" y="9163"/>
                    <a:pt x="6622" y="9265"/>
                    <a:pt x="6961" y="9333"/>
                  </a:cubicBezTo>
                  <a:lnTo>
                    <a:pt x="9580" y="9851"/>
                  </a:lnTo>
                  <a:cubicBezTo>
                    <a:pt x="9648" y="9865"/>
                    <a:pt x="9716" y="9871"/>
                    <a:pt x="9783" y="9871"/>
                  </a:cubicBezTo>
                  <a:cubicBezTo>
                    <a:pt x="10281" y="9871"/>
                    <a:pt x="10726" y="9520"/>
                    <a:pt x="10826" y="9013"/>
                  </a:cubicBezTo>
                  <a:cubicBezTo>
                    <a:pt x="10941" y="8439"/>
                    <a:pt x="10569" y="7880"/>
                    <a:pt x="9995" y="7763"/>
                  </a:cubicBezTo>
                  <a:lnTo>
                    <a:pt x="7376" y="7243"/>
                  </a:lnTo>
                  <a:cubicBezTo>
                    <a:pt x="7261" y="7221"/>
                    <a:pt x="7022" y="7173"/>
                    <a:pt x="6963" y="7133"/>
                  </a:cubicBezTo>
                  <a:cubicBezTo>
                    <a:pt x="6874" y="7046"/>
                    <a:pt x="6805" y="6588"/>
                    <a:pt x="6763" y="6307"/>
                  </a:cubicBezTo>
                  <a:cubicBezTo>
                    <a:pt x="6133" y="2120"/>
                    <a:pt x="4984" y="1"/>
                    <a:pt x="33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63;p41">
              <a:extLst>
                <a:ext uri="{FF2B5EF4-FFF2-40B4-BE49-F238E27FC236}">
                  <a16:creationId xmlns:a16="http://schemas.microsoft.com/office/drawing/2014/main" id="{E0999CDE-8F42-4B65-A97B-240F4FD5F039}"/>
                </a:ext>
              </a:extLst>
            </p:cNvPr>
            <p:cNvSpPr/>
            <p:nvPr/>
          </p:nvSpPr>
          <p:spPr>
            <a:xfrm>
              <a:off x="4570050" y="597300"/>
              <a:ext cx="434800" cy="332175"/>
            </a:xfrm>
            <a:custGeom>
              <a:avLst/>
              <a:gdLst/>
              <a:ahLst/>
              <a:cxnLst/>
              <a:rect l="l" t="t" r="r" b="b"/>
              <a:pathLst>
                <a:path w="17392" h="13287" extrusionOk="0">
                  <a:moveTo>
                    <a:pt x="1075" y="0"/>
                  </a:moveTo>
                  <a:cubicBezTo>
                    <a:pt x="523" y="0"/>
                    <a:pt x="57" y="452"/>
                    <a:pt x="30" y="1015"/>
                  </a:cubicBezTo>
                  <a:cubicBezTo>
                    <a:pt x="1" y="1603"/>
                    <a:pt x="454" y="2101"/>
                    <a:pt x="1042" y="2130"/>
                  </a:cubicBezTo>
                  <a:cubicBezTo>
                    <a:pt x="5070" y="2326"/>
                    <a:pt x="5848" y="4359"/>
                    <a:pt x="6221" y="5336"/>
                  </a:cubicBezTo>
                  <a:cubicBezTo>
                    <a:pt x="6361" y="5701"/>
                    <a:pt x="6482" y="6016"/>
                    <a:pt x="6787" y="6252"/>
                  </a:cubicBezTo>
                  <a:cubicBezTo>
                    <a:pt x="7196" y="6570"/>
                    <a:pt x="7641" y="6679"/>
                    <a:pt x="8077" y="6679"/>
                  </a:cubicBezTo>
                  <a:cubicBezTo>
                    <a:pt x="8686" y="6679"/>
                    <a:pt x="9276" y="6465"/>
                    <a:pt x="9719" y="6305"/>
                  </a:cubicBezTo>
                  <a:cubicBezTo>
                    <a:pt x="10459" y="6038"/>
                    <a:pt x="11214" y="5932"/>
                    <a:pt x="11946" y="5932"/>
                  </a:cubicBezTo>
                  <a:cubicBezTo>
                    <a:pt x="13068" y="5932"/>
                    <a:pt x="14138" y="6182"/>
                    <a:pt x="15019" y="6480"/>
                  </a:cubicBezTo>
                  <a:cubicBezTo>
                    <a:pt x="13998" y="7824"/>
                    <a:pt x="9086" y="11023"/>
                    <a:pt x="7346" y="11158"/>
                  </a:cubicBezTo>
                  <a:cubicBezTo>
                    <a:pt x="6777" y="11204"/>
                    <a:pt x="6344" y="11691"/>
                    <a:pt x="6366" y="12262"/>
                  </a:cubicBezTo>
                  <a:cubicBezTo>
                    <a:pt x="6388" y="12832"/>
                    <a:pt x="6857" y="13284"/>
                    <a:pt x="7428" y="13286"/>
                  </a:cubicBezTo>
                  <a:cubicBezTo>
                    <a:pt x="7456" y="13286"/>
                    <a:pt x="7484" y="13285"/>
                    <a:pt x="7512" y="13282"/>
                  </a:cubicBezTo>
                  <a:cubicBezTo>
                    <a:pt x="9371" y="13137"/>
                    <a:pt x="16934" y="9092"/>
                    <a:pt x="17300" y="6478"/>
                  </a:cubicBezTo>
                  <a:cubicBezTo>
                    <a:pt x="17391" y="5821"/>
                    <a:pt x="17120" y="4982"/>
                    <a:pt x="16079" y="4594"/>
                  </a:cubicBezTo>
                  <a:cubicBezTo>
                    <a:pt x="14981" y="4186"/>
                    <a:pt x="13539" y="3806"/>
                    <a:pt x="11962" y="3806"/>
                  </a:cubicBezTo>
                  <a:cubicBezTo>
                    <a:pt x="10992" y="3806"/>
                    <a:pt x="9970" y="3950"/>
                    <a:pt x="8947" y="4319"/>
                  </a:cubicBezTo>
                  <a:cubicBezTo>
                    <a:pt x="8742" y="4394"/>
                    <a:pt x="8398" y="4520"/>
                    <a:pt x="8205" y="4559"/>
                  </a:cubicBezTo>
                  <a:cubicBezTo>
                    <a:pt x="7749" y="3367"/>
                    <a:pt x="6537" y="264"/>
                    <a:pt x="1144" y="3"/>
                  </a:cubicBezTo>
                  <a:cubicBezTo>
                    <a:pt x="1121" y="1"/>
                    <a:pt x="1098" y="0"/>
                    <a:pt x="1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64;p41">
              <a:extLst>
                <a:ext uri="{FF2B5EF4-FFF2-40B4-BE49-F238E27FC236}">
                  <a16:creationId xmlns:a16="http://schemas.microsoft.com/office/drawing/2014/main" id="{99343AB2-1510-4C55-BF69-C935FF3B8D18}"/>
                </a:ext>
              </a:extLst>
            </p:cNvPr>
            <p:cNvSpPr/>
            <p:nvPr/>
          </p:nvSpPr>
          <p:spPr>
            <a:xfrm>
              <a:off x="3908325" y="616400"/>
              <a:ext cx="876850" cy="855375"/>
            </a:xfrm>
            <a:custGeom>
              <a:avLst/>
              <a:gdLst/>
              <a:ahLst/>
              <a:cxnLst/>
              <a:rect l="l" t="t" r="r" b="b"/>
              <a:pathLst>
                <a:path w="35074" h="34215" extrusionOk="0">
                  <a:moveTo>
                    <a:pt x="19137" y="0"/>
                  </a:moveTo>
                  <a:cubicBezTo>
                    <a:pt x="18982" y="0"/>
                    <a:pt x="18824" y="35"/>
                    <a:pt x="18676" y="107"/>
                  </a:cubicBezTo>
                  <a:cubicBezTo>
                    <a:pt x="15035" y="1865"/>
                    <a:pt x="11049" y="4896"/>
                    <a:pt x="6831" y="9114"/>
                  </a:cubicBezTo>
                  <a:cubicBezTo>
                    <a:pt x="3109" y="12836"/>
                    <a:pt x="770" y="17354"/>
                    <a:pt x="245" y="21837"/>
                  </a:cubicBezTo>
                  <a:cubicBezTo>
                    <a:pt x="0" y="23930"/>
                    <a:pt x="56" y="26977"/>
                    <a:pt x="1713" y="29605"/>
                  </a:cubicBezTo>
                  <a:cubicBezTo>
                    <a:pt x="3749" y="32834"/>
                    <a:pt x="7401" y="34214"/>
                    <a:pt x="10963" y="34214"/>
                  </a:cubicBezTo>
                  <a:cubicBezTo>
                    <a:pt x="12416" y="34214"/>
                    <a:pt x="13854" y="33985"/>
                    <a:pt x="15162" y="33557"/>
                  </a:cubicBezTo>
                  <a:cubicBezTo>
                    <a:pt x="19965" y="31987"/>
                    <a:pt x="23664" y="28151"/>
                    <a:pt x="26350" y="24985"/>
                  </a:cubicBezTo>
                  <a:cubicBezTo>
                    <a:pt x="29078" y="21767"/>
                    <a:pt x="33821" y="15769"/>
                    <a:pt x="34926" y="11738"/>
                  </a:cubicBezTo>
                  <a:cubicBezTo>
                    <a:pt x="35074" y="11174"/>
                    <a:pt x="34740" y="10595"/>
                    <a:pt x="34178" y="10440"/>
                  </a:cubicBezTo>
                  <a:cubicBezTo>
                    <a:pt x="34084" y="10414"/>
                    <a:pt x="33989" y="10402"/>
                    <a:pt x="33896" y="10402"/>
                  </a:cubicBezTo>
                  <a:cubicBezTo>
                    <a:pt x="33432" y="10402"/>
                    <a:pt x="33005" y="10707"/>
                    <a:pt x="32872" y="11175"/>
                  </a:cubicBezTo>
                  <a:cubicBezTo>
                    <a:pt x="32144" y="13829"/>
                    <a:pt x="29174" y="18362"/>
                    <a:pt x="24725" y="23606"/>
                  </a:cubicBezTo>
                  <a:cubicBezTo>
                    <a:pt x="22066" y="26743"/>
                    <a:pt x="18770" y="30136"/>
                    <a:pt x="14499" y="31533"/>
                  </a:cubicBezTo>
                  <a:cubicBezTo>
                    <a:pt x="13426" y="31884"/>
                    <a:pt x="12225" y="32073"/>
                    <a:pt x="11009" y="32073"/>
                  </a:cubicBezTo>
                  <a:cubicBezTo>
                    <a:pt x="8105" y="32073"/>
                    <a:pt x="5107" y="30996"/>
                    <a:pt x="3515" y="28469"/>
                  </a:cubicBezTo>
                  <a:cubicBezTo>
                    <a:pt x="2189" y="26368"/>
                    <a:pt x="2156" y="23837"/>
                    <a:pt x="2362" y="22085"/>
                  </a:cubicBezTo>
                  <a:cubicBezTo>
                    <a:pt x="2831" y="18075"/>
                    <a:pt x="4953" y="14004"/>
                    <a:pt x="8337" y="10620"/>
                  </a:cubicBezTo>
                  <a:cubicBezTo>
                    <a:pt x="12386" y="6571"/>
                    <a:pt x="16176" y="3679"/>
                    <a:pt x="19602" y="2024"/>
                  </a:cubicBezTo>
                  <a:cubicBezTo>
                    <a:pt x="20132" y="1769"/>
                    <a:pt x="20353" y="1133"/>
                    <a:pt x="20097" y="603"/>
                  </a:cubicBezTo>
                  <a:cubicBezTo>
                    <a:pt x="19914" y="222"/>
                    <a:pt x="19532" y="0"/>
                    <a:pt x="191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65;p41">
              <a:extLst>
                <a:ext uri="{FF2B5EF4-FFF2-40B4-BE49-F238E27FC236}">
                  <a16:creationId xmlns:a16="http://schemas.microsoft.com/office/drawing/2014/main" id="{8E23A863-EB95-47C7-AFF4-4B0C974865A7}"/>
                </a:ext>
              </a:extLst>
            </p:cNvPr>
            <p:cNvSpPr/>
            <p:nvPr/>
          </p:nvSpPr>
          <p:spPr>
            <a:xfrm>
              <a:off x="4015950" y="913450"/>
              <a:ext cx="448325" cy="456025"/>
            </a:xfrm>
            <a:custGeom>
              <a:avLst/>
              <a:gdLst/>
              <a:ahLst/>
              <a:cxnLst/>
              <a:rect l="l" t="t" r="r" b="b"/>
              <a:pathLst>
                <a:path w="17933" h="18241" extrusionOk="0">
                  <a:moveTo>
                    <a:pt x="3470" y="1"/>
                  </a:moveTo>
                  <a:cubicBezTo>
                    <a:pt x="2627" y="1"/>
                    <a:pt x="1784" y="80"/>
                    <a:pt x="954" y="244"/>
                  </a:cubicBezTo>
                  <a:cubicBezTo>
                    <a:pt x="377" y="358"/>
                    <a:pt x="1" y="918"/>
                    <a:pt x="114" y="1495"/>
                  </a:cubicBezTo>
                  <a:cubicBezTo>
                    <a:pt x="215" y="2003"/>
                    <a:pt x="660" y="2355"/>
                    <a:pt x="1159" y="2355"/>
                  </a:cubicBezTo>
                  <a:cubicBezTo>
                    <a:pt x="1227" y="2355"/>
                    <a:pt x="1296" y="2348"/>
                    <a:pt x="1366" y="2335"/>
                  </a:cubicBezTo>
                  <a:cubicBezTo>
                    <a:pt x="2065" y="2197"/>
                    <a:pt x="2775" y="2130"/>
                    <a:pt x="3486" y="2130"/>
                  </a:cubicBezTo>
                  <a:cubicBezTo>
                    <a:pt x="6693" y="2130"/>
                    <a:pt x="9902" y="3493"/>
                    <a:pt x="12064" y="5877"/>
                  </a:cubicBezTo>
                  <a:cubicBezTo>
                    <a:pt x="14705" y="8790"/>
                    <a:pt x="15681" y="13104"/>
                    <a:pt x="14551" y="16869"/>
                  </a:cubicBezTo>
                  <a:cubicBezTo>
                    <a:pt x="14345" y="17553"/>
                    <a:pt x="14858" y="18241"/>
                    <a:pt x="15572" y="18241"/>
                  </a:cubicBezTo>
                  <a:cubicBezTo>
                    <a:pt x="16042" y="18240"/>
                    <a:pt x="16456" y="17932"/>
                    <a:pt x="16592" y="17483"/>
                  </a:cubicBezTo>
                  <a:cubicBezTo>
                    <a:pt x="17932" y="13017"/>
                    <a:pt x="16774" y="7901"/>
                    <a:pt x="13641" y="4447"/>
                  </a:cubicBezTo>
                  <a:cubicBezTo>
                    <a:pt x="11077" y="1619"/>
                    <a:pt x="7275" y="1"/>
                    <a:pt x="34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66;p41">
              <a:extLst>
                <a:ext uri="{FF2B5EF4-FFF2-40B4-BE49-F238E27FC236}">
                  <a16:creationId xmlns:a16="http://schemas.microsoft.com/office/drawing/2014/main" id="{10AA132C-8E74-444A-9CDC-FFF6F2E040DF}"/>
                </a:ext>
              </a:extLst>
            </p:cNvPr>
            <p:cNvSpPr/>
            <p:nvPr/>
          </p:nvSpPr>
          <p:spPr>
            <a:xfrm>
              <a:off x="4539975" y="814675"/>
              <a:ext cx="114775" cy="119725"/>
            </a:xfrm>
            <a:custGeom>
              <a:avLst/>
              <a:gdLst/>
              <a:ahLst/>
              <a:cxnLst/>
              <a:rect l="l" t="t" r="r" b="b"/>
              <a:pathLst>
                <a:path w="4591" h="4789" extrusionOk="0">
                  <a:moveTo>
                    <a:pt x="3009" y="1"/>
                  </a:moveTo>
                  <a:cubicBezTo>
                    <a:pt x="2267" y="1"/>
                    <a:pt x="1403" y="517"/>
                    <a:pt x="812" y="1392"/>
                  </a:cubicBezTo>
                  <a:cubicBezTo>
                    <a:pt x="0" y="2592"/>
                    <a:pt x="8" y="4014"/>
                    <a:pt x="829" y="4568"/>
                  </a:cubicBezTo>
                  <a:cubicBezTo>
                    <a:pt x="1051" y="4718"/>
                    <a:pt x="1309" y="4789"/>
                    <a:pt x="1584" y="4789"/>
                  </a:cubicBezTo>
                  <a:cubicBezTo>
                    <a:pt x="2326" y="4789"/>
                    <a:pt x="3189" y="4273"/>
                    <a:pt x="3780" y="3398"/>
                  </a:cubicBezTo>
                  <a:cubicBezTo>
                    <a:pt x="4591" y="2197"/>
                    <a:pt x="4584" y="775"/>
                    <a:pt x="3764" y="221"/>
                  </a:cubicBezTo>
                  <a:cubicBezTo>
                    <a:pt x="3542" y="72"/>
                    <a:pt x="3284" y="1"/>
                    <a:pt x="3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67;p41">
              <a:extLst>
                <a:ext uri="{FF2B5EF4-FFF2-40B4-BE49-F238E27FC236}">
                  <a16:creationId xmlns:a16="http://schemas.microsoft.com/office/drawing/2014/main" id="{860D4651-9B21-42F1-8EB2-909D417B2690}"/>
                </a:ext>
              </a:extLst>
            </p:cNvPr>
            <p:cNvSpPr/>
            <p:nvPr/>
          </p:nvSpPr>
          <p:spPr>
            <a:xfrm>
              <a:off x="4375425" y="703525"/>
              <a:ext cx="114775" cy="119725"/>
            </a:xfrm>
            <a:custGeom>
              <a:avLst/>
              <a:gdLst/>
              <a:ahLst/>
              <a:cxnLst/>
              <a:rect l="l" t="t" r="r" b="b"/>
              <a:pathLst>
                <a:path w="4591" h="4789" extrusionOk="0">
                  <a:moveTo>
                    <a:pt x="3008" y="1"/>
                  </a:moveTo>
                  <a:cubicBezTo>
                    <a:pt x="2266" y="1"/>
                    <a:pt x="1402" y="517"/>
                    <a:pt x="811" y="1392"/>
                  </a:cubicBezTo>
                  <a:cubicBezTo>
                    <a:pt x="0" y="2592"/>
                    <a:pt x="8" y="4015"/>
                    <a:pt x="828" y="4568"/>
                  </a:cubicBezTo>
                  <a:cubicBezTo>
                    <a:pt x="1049" y="4718"/>
                    <a:pt x="1307" y="4789"/>
                    <a:pt x="1582" y="4789"/>
                  </a:cubicBezTo>
                  <a:cubicBezTo>
                    <a:pt x="2325" y="4789"/>
                    <a:pt x="3189" y="4273"/>
                    <a:pt x="3780" y="3397"/>
                  </a:cubicBezTo>
                  <a:cubicBezTo>
                    <a:pt x="4591" y="2197"/>
                    <a:pt x="4583" y="775"/>
                    <a:pt x="3763" y="222"/>
                  </a:cubicBezTo>
                  <a:cubicBezTo>
                    <a:pt x="3542" y="72"/>
                    <a:pt x="3283" y="1"/>
                    <a:pt x="3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8;p41">
              <a:extLst>
                <a:ext uri="{FF2B5EF4-FFF2-40B4-BE49-F238E27FC236}">
                  <a16:creationId xmlns:a16="http://schemas.microsoft.com/office/drawing/2014/main" id="{D523FC79-20FF-4F47-A8A8-BCDB50DA58E8}"/>
                </a:ext>
              </a:extLst>
            </p:cNvPr>
            <p:cNvSpPr/>
            <p:nvPr/>
          </p:nvSpPr>
          <p:spPr>
            <a:xfrm>
              <a:off x="4083600" y="1078375"/>
              <a:ext cx="112825" cy="108150"/>
            </a:xfrm>
            <a:custGeom>
              <a:avLst/>
              <a:gdLst/>
              <a:ahLst/>
              <a:cxnLst/>
              <a:rect l="l" t="t" r="r" b="b"/>
              <a:pathLst>
                <a:path w="4513" h="4326" extrusionOk="0">
                  <a:moveTo>
                    <a:pt x="3343" y="1"/>
                  </a:moveTo>
                  <a:cubicBezTo>
                    <a:pt x="3071" y="1"/>
                    <a:pt x="2798" y="105"/>
                    <a:pt x="2591" y="312"/>
                  </a:cubicBezTo>
                  <a:lnTo>
                    <a:pt x="395" y="2508"/>
                  </a:lnTo>
                  <a:cubicBezTo>
                    <a:pt x="91" y="2813"/>
                    <a:pt x="0" y="3270"/>
                    <a:pt x="165" y="3669"/>
                  </a:cubicBezTo>
                  <a:cubicBezTo>
                    <a:pt x="330" y="4066"/>
                    <a:pt x="718" y="4326"/>
                    <a:pt x="1149" y="4326"/>
                  </a:cubicBezTo>
                  <a:cubicBezTo>
                    <a:pt x="1431" y="4326"/>
                    <a:pt x="1702" y="4215"/>
                    <a:pt x="1902" y="4014"/>
                  </a:cubicBezTo>
                  <a:lnTo>
                    <a:pt x="4096" y="1819"/>
                  </a:lnTo>
                  <a:cubicBezTo>
                    <a:pt x="4512" y="1403"/>
                    <a:pt x="4512" y="729"/>
                    <a:pt x="4096" y="312"/>
                  </a:cubicBezTo>
                  <a:cubicBezTo>
                    <a:pt x="3888" y="105"/>
                    <a:pt x="3616" y="1"/>
                    <a:pt x="33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9;p41">
              <a:extLst>
                <a:ext uri="{FF2B5EF4-FFF2-40B4-BE49-F238E27FC236}">
                  <a16:creationId xmlns:a16="http://schemas.microsoft.com/office/drawing/2014/main" id="{FB2CF2EB-1EF8-47E7-8507-0F213F3453C7}"/>
                </a:ext>
              </a:extLst>
            </p:cNvPr>
            <p:cNvSpPr/>
            <p:nvPr/>
          </p:nvSpPr>
          <p:spPr>
            <a:xfrm>
              <a:off x="4175250" y="1153825"/>
              <a:ext cx="112825" cy="108175"/>
            </a:xfrm>
            <a:custGeom>
              <a:avLst/>
              <a:gdLst/>
              <a:ahLst/>
              <a:cxnLst/>
              <a:rect l="l" t="t" r="r" b="b"/>
              <a:pathLst>
                <a:path w="4513" h="4327" extrusionOk="0">
                  <a:moveTo>
                    <a:pt x="3344" y="0"/>
                  </a:moveTo>
                  <a:cubicBezTo>
                    <a:pt x="3071" y="0"/>
                    <a:pt x="2799" y="104"/>
                    <a:pt x="2591" y="313"/>
                  </a:cubicBezTo>
                  <a:lnTo>
                    <a:pt x="397" y="2508"/>
                  </a:lnTo>
                  <a:cubicBezTo>
                    <a:pt x="92" y="2812"/>
                    <a:pt x="0" y="3271"/>
                    <a:pt x="165" y="3668"/>
                  </a:cubicBezTo>
                  <a:cubicBezTo>
                    <a:pt x="330" y="4067"/>
                    <a:pt x="718" y="4326"/>
                    <a:pt x="1149" y="4326"/>
                  </a:cubicBezTo>
                  <a:cubicBezTo>
                    <a:pt x="1432" y="4326"/>
                    <a:pt x="1703" y="4214"/>
                    <a:pt x="1902" y="4014"/>
                  </a:cubicBezTo>
                  <a:lnTo>
                    <a:pt x="4097" y="1819"/>
                  </a:lnTo>
                  <a:cubicBezTo>
                    <a:pt x="4513" y="1402"/>
                    <a:pt x="4513" y="729"/>
                    <a:pt x="4097" y="313"/>
                  </a:cubicBezTo>
                  <a:cubicBezTo>
                    <a:pt x="3889" y="104"/>
                    <a:pt x="3616" y="0"/>
                    <a:pt x="3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0536;p56">
            <a:extLst>
              <a:ext uri="{FF2B5EF4-FFF2-40B4-BE49-F238E27FC236}">
                <a16:creationId xmlns:a16="http://schemas.microsoft.com/office/drawing/2014/main" id="{51AD7437-BAB0-4E37-8BAA-332EB828A21C}"/>
              </a:ext>
            </a:extLst>
          </p:cNvPr>
          <p:cNvGrpSpPr/>
          <p:nvPr/>
        </p:nvGrpSpPr>
        <p:grpSpPr>
          <a:xfrm>
            <a:off x="5358678" y="3003830"/>
            <a:ext cx="1069767" cy="797772"/>
            <a:chOff x="5216456" y="3725484"/>
            <a:chExt cx="356196" cy="265631"/>
          </a:xfrm>
          <a:solidFill>
            <a:srgbClr val="92D050"/>
          </a:solidFill>
        </p:grpSpPr>
        <p:sp>
          <p:nvSpPr>
            <p:cNvPr id="41" name="Google Shape;10537;p56">
              <a:extLst>
                <a:ext uri="{FF2B5EF4-FFF2-40B4-BE49-F238E27FC236}">
                  <a16:creationId xmlns:a16="http://schemas.microsoft.com/office/drawing/2014/main" id="{75108689-8D31-4E19-8326-EAD81843300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38;p56">
              <a:extLst>
                <a:ext uri="{FF2B5EF4-FFF2-40B4-BE49-F238E27FC236}">
                  <a16:creationId xmlns:a16="http://schemas.microsoft.com/office/drawing/2014/main" id="{55E96729-6C0F-4F5F-A641-01938002724F}"/>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835479"/>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A7493C-CE5B-4D5E-9901-B0D3D77EA3AD}"/>
              </a:ext>
            </a:extLst>
          </p:cNvPr>
          <p:cNvSpPr txBox="1"/>
          <p:nvPr/>
        </p:nvSpPr>
        <p:spPr>
          <a:xfrm>
            <a:off x="3579042" y="126214"/>
            <a:ext cx="2339102" cy="253916"/>
          </a:xfrm>
          <a:prstGeom prst="rect">
            <a:avLst/>
          </a:prstGeom>
          <a:noFill/>
        </p:spPr>
        <p:txBody>
          <a:bodyPr wrap="none" rtlCol="0">
            <a:spAutoFit/>
          </a:bodyPr>
          <a:lstStyle/>
          <a:p>
            <a:r>
              <a:rPr lang="it-IT"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Class Boomerang: mAP 0.77 Recall 0.90</a:t>
            </a:r>
            <a:endParaRPr lang="en-US"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11" name="Picture 10" descr="Shape&#10;&#10;Description automatically generated">
            <a:extLst>
              <a:ext uri="{FF2B5EF4-FFF2-40B4-BE49-F238E27FC236}">
                <a16:creationId xmlns:a16="http://schemas.microsoft.com/office/drawing/2014/main" id="{12485092-BC67-418E-81F7-EFFB5E251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162" y="3757348"/>
            <a:ext cx="982181" cy="982181"/>
          </a:xfrm>
          <a:prstGeom prst="rect">
            <a:avLst/>
          </a:prstGeom>
          <a:effectLst>
            <a:outerShdw blurRad="63500" sx="102000" sy="102000" algn="ctr" rotWithShape="0">
              <a:prstClr val="black">
                <a:alpha val="40000"/>
              </a:prstClr>
            </a:outerShdw>
          </a:effectLst>
        </p:spPr>
      </p:pic>
      <p:pic>
        <p:nvPicPr>
          <p:cNvPr id="13" name="Picture 12" descr="A picture containing line chart&#10;&#10;Description automatically generated">
            <a:extLst>
              <a:ext uri="{FF2B5EF4-FFF2-40B4-BE49-F238E27FC236}">
                <a16:creationId xmlns:a16="http://schemas.microsoft.com/office/drawing/2014/main" id="{FE63FB5B-C61A-41DF-AE71-15A870A5F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196" y="3749726"/>
            <a:ext cx="982181" cy="982181"/>
          </a:xfrm>
          <a:prstGeom prst="rect">
            <a:avLst/>
          </a:prstGeom>
          <a:effectLst>
            <a:outerShdw blurRad="63500" sx="102000" sy="102000" algn="ctr" rotWithShape="0">
              <a:prstClr val="black">
                <a:alpha val="40000"/>
              </a:prstClr>
            </a:outerShdw>
          </a:effectLst>
        </p:spPr>
      </p:pic>
      <p:pic>
        <p:nvPicPr>
          <p:cNvPr id="15" name="Picture 14" descr="Shape&#10;&#10;Description automatically generated">
            <a:extLst>
              <a:ext uri="{FF2B5EF4-FFF2-40B4-BE49-F238E27FC236}">
                <a16:creationId xmlns:a16="http://schemas.microsoft.com/office/drawing/2014/main" id="{FCD0A7A6-73B2-4CBA-BB17-30EF3A5EF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255" y="3749727"/>
            <a:ext cx="982181" cy="982181"/>
          </a:xfrm>
          <a:prstGeom prst="rect">
            <a:avLst/>
          </a:prstGeom>
          <a:effectLst>
            <a:outerShdw blurRad="63500" sx="102000" sy="102000" algn="ctr" rotWithShape="0">
              <a:prstClr val="black">
                <a:alpha val="40000"/>
              </a:prstClr>
            </a:outerShdw>
          </a:effectLst>
        </p:spPr>
      </p:pic>
      <p:pic>
        <p:nvPicPr>
          <p:cNvPr id="17" name="Picture 16" descr="A picture containing hanger&#10;&#10;Description automatically generated">
            <a:extLst>
              <a:ext uri="{FF2B5EF4-FFF2-40B4-BE49-F238E27FC236}">
                <a16:creationId xmlns:a16="http://schemas.microsoft.com/office/drawing/2014/main" id="{EA6ECDED-F749-413B-B57A-C1098699D5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3667" y="3749728"/>
            <a:ext cx="982181" cy="982181"/>
          </a:xfrm>
          <a:prstGeom prst="rect">
            <a:avLst/>
          </a:prstGeom>
          <a:effectLst>
            <a:outerShdw blurRad="63500" sx="102000" sy="102000" algn="ctr" rotWithShape="0">
              <a:prstClr val="black">
                <a:alpha val="40000"/>
              </a:prstClr>
            </a:outerShdw>
          </a:effectLst>
        </p:spPr>
      </p:pic>
      <p:pic>
        <p:nvPicPr>
          <p:cNvPr id="19" name="Picture 18" descr="A picture containing hanger&#10;&#10;Description automatically generated">
            <a:extLst>
              <a:ext uri="{FF2B5EF4-FFF2-40B4-BE49-F238E27FC236}">
                <a16:creationId xmlns:a16="http://schemas.microsoft.com/office/drawing/2014/main" id="{405E038B-5F3F-4EA1-90B0-BD9FB769FE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11" y="3755380"/>
            <a:ext cx="982181" cy="982181"/>
          </a:xfrm>
          <a:prstGeom prst="rect">
            <a:avLst/>
          </a:prstGeom>
          <a:effectLst>
            <a:outerShdw blurRad="63500" sx="102000" sy="102000" algn="ctr" rotWithShape="0">
              <a:prstClr val="black">
                <a:alpha val="40000"/>
              </a:prstClr>
            </a:outerShdw>
          </a:effectLst>
        </p:spPr>
      </p:pic>
      <p:pic>
        <p:nvPicPr>
          <p:cNvPr id="21" name="Picture 20" descr="A picture containing hanger&#10;&#10;Description automatically generated">
            <a:extLst>
              <a:ext uri="{FF2B5EF4-FFF2-40B4-BE49-F238E27FC236}">
                <a16:creationId xmlns:a16="http://schemas.microsoft.com/office/drawing/2014/main" id="{976EABEF-40C2-46AC-8459-15298E1BFB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4684" y="3749727"/>
            <a:ext cx="982181" cy="982181"/>
          </a:xfrm>
          <a:prstGeom prst="rect">
            <a:avLst/>
          </a:prstGeom>
          <a:effectLst>
            <a:outerShdw blurRad="63500" sx="102000" sy="102000" algn="ctr" rotWithShape="0">
              <a:prstClr val="black">
                <a:alpha val="40000"/>
              </a:prstClr>
            </a:outerShdw>
          </a:effectLst>
        </p:spPr>
      </p:pic>
      <p:pic>
        <p:nvPicPr>
          <p:cNvPr id="23" name="Picture 22" descr="A picture containing hanger, lamp, vector graphics&#10;&#10;Description automatically generated">
            <a:extLst>
              <a:ext uri="{FF2B5EF4-FFF2-40B4-BE49-F238E27FC236}">
                <a16:creationId xmlns:a16="http://schemas.microsoft.com/office/drawing/2014/main" id="{62A16D83-E78E-49D4-BE8B-11451559AE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2179" y="3755380"/>
            <a:ext cx="982181" cy="982181"/>
          </a:xfrm>
          <a:prstGeom prst="rect">
            <a:avLst/>
          </a:prstGeom>
          <a:effectLst>
            <a:outerShdw blurRad="63500" sx="102000" sy="102000" algn="ctr" rotWithShape="0">
              <a:prstClr val="black">
                <a:alpha val="40000"/>
              </a:prstClr>
            </a:outerShdw>
          </a:effectLst>
        </p:spPr>
      </p:pic>
      <p:sp>
        <p:nvSpPr>
          <p:cNvPr id="24" name="TextBox 23">
            <a:extLst>
              <a:ext uri="{FF2B5EF4-FFF2-40B4-BE49-F238E27FC236}">
                <a16:creationId xmlns:a16="http://schemas.microsoft.com/office/drawing/2014/main" id="{6CB54199-4035-4930-9135-8D85CDE1488F}"/>
              </a:ext>
            </a:extLst>
          </p:cNvPr>
          <p:cNvSpPr txBox="1"/>
          <p:nvPr/>
        </p:nvSpPr>
        <p:spPr>
          <a:xfrm>
            <a:off x="3163063" y="3380081"/>
            <a:ext cx="2446504"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Some other sketches from the boomerang class:</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5" name="Rectangle 24">
            <a:extLst>
              <a:ext uri="{FF2B5EF4-FFF2-40B4-BE49-F238E27FC236}">
                <a16:creationId xmlns:a16="http://schemas.microsoft.com/office/drawing/2014/main" id="{305690A8-F2FC-406C-BC17-E05E5E8BCCB3}"/>
              </a:ext>
            </a:extLst>
          </p:cNvPr>
          <p:cNvSpPr/>
          <p:nvPr/>
        </p:nvSpPr>
        <p:spPr>
          <a:xfrm>
            <a:off x="2130272" y="441805"/>
            <a:ext cx="2264569" cy="2643227"/>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6" name="Picture 25" descr="Shape&#10;&#10;Description automatically generated with medium confidence">
            <a:extLst>
              <a:ext uri="{FF2B5EF4-FFF2-40B4-BE49-F238E27FC236}">
                <a16:creationId xmlns:a16="http://schemas.microsoft.com/office/drawing/2014/main" id="{451BBE35-8FD5-4092-A2AD-A9F52655BE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596" y="546044"/>
            <a:ext cx="2055920" cy="2055920"/>
          </a:xfrm>
          <a:prstGeom prst="rect">
            <a:avLst/>
          </a:prstGeom>
          <a:effectLst>
            <a:outerShdw blurRad="63500" sx="102000" sy="102000" algn="ctr" rotWithShape="0">
              <a:prstClr val="black">
                <a:alpha val="40000"/>
              </a:prstClr>
            </a:outerShdw>
          </a:effectLst>
        </p:spPr>
      </p:pic>
      <p:sp>
        <p:nvSpPr>
          <p:cNvPr id="27" name="TextBox 26">
            <a:extLst>
              <a:ext uri="{FF2B5EF4-FFF2-40B4-BE49-F238E27FC236}">
                <a16:creationId xmlns:a16="http://schemas.microsoft.com/office/drawing/2014/main" id="{7AC81E61-A090-49C8-A38C-090CF7B8E469}"/>
              </a:ext>
            </a:extLst>
          </p:cNvPr>
          <p:cNvSpPr txBox="1"/>
          <p:nvPr/>
        </p:nvSpPr>
        <p:spPr>
          <a:xfrm>
            <a:off x="2829024" y="2671580"/>
            <a:ext cx="830677"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Worst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0.0125</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8" name="Rectangle 27">
            <a:extLst>
              <a:ext uri="{FF2B5EF4-FFF2-40B4-BE49-F238E27FC236}">
                <a16:creationId xmlns:a16="http://schemas.microsoft.com/office/drawing/2014/main" id="{482468E7-EA36-427F-9465-69ADBF4148E5}"/>
              </a:ext>
            </a:extLst>
          </p:cNvPr>
          <p:cNvSpPr/>
          <p:nvPr/>
        </p:nvSpPr>
        <p:spPr>
          <a:xfrm>
            <a:off x="4701537" y="441805"/>
            <a:ext cx="2264569" cy="2643227"/>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9" name="Picture 28" descr="A picture containing hanger&#10;&#10;Description automatically generated">
            <a:extLst>
              <a:ext uri="{FF2B5EF4-FFF2-40B4-BE49-F238E27FC236}">
                <a16:creationId xmlns:a16="http://schemas.microsoft.com/office/drawing/2014/main" id="{2FD34395-C679-4494-B176-345842D2BC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833" y="544076"/>
            <a:ext cx="2085975" cy="2085975"/>
          </a:xfrm>
          <a:prstGeom prst="rect">
            <a:avLst/>
          </a:prstGeom>
          <a:effectLst>
            <a:outerShdw blurRad="63500" sx="102000" sy="102000" algn="ctr" rotWithShape="0">
              <a:prstClr val="black">
                <a:alpha val="40000"/>
              </a:prstClr>
            </a:outerShdw>
          </a:effectLst>
        </p:spPr>
      </p:pic>
      <p:sp>
        <p:nvSpPr>
          <p:cNvPr id="30" name="TextBox 29">
            <a:extLst>
              <a:ext uri="{FF2B5EF4-FFF2-40B4-BE49-F238E27FC236}">
                <a16:creationId xmlns:a16="http://schemas.microsoft.com/office/drawing/2014/main" id="{A75A501F-F737-45DB-A5BE-4A639C7AF795}"/>
              </a:ext>
            </a:extLst>
          </p:cNvPr>
          <p:cNvSpPr txBox="1"/>
          <p:nvPr/>
        </p:nvSpPr>
        <p:spPr>
          <a:xfrm>
            <a:off x="5547701" y="2671577"/>
            <a:ext cx="747320"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Best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0.936</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32" name="Picture 31" descr="A picture containing hanger&#10;&#10;Description automatically generated">
            <a:extLst>
              <a:ext uri="{FF2B5EF4-FFF2-40B4-BE49-F238E27FC236}">
                <a16:creationId xmlns:a16="http://schemas.microsoft.com/office/drawing/2014/main" id="{9B70FEAD-45F0-4F55-A416-CBA801EDAC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011" y="2606905"/>
            <a:ext cx="982181" cy="982181"/>
          </a:xfrm>
          <a:prstGeom prst="rect">
            <a:avLst/>
          </a:prstGeom>
          <a:effectLst>
            <a:outerShdw blurRad="63500" sx="102000" sy="102000" algn="ctr" rotWithShape="0">
              <a:prstClr val="black">
                <a:alpha val="40000"/>
              </a:prstClr>
            </a:outerShdw>
          </a:effectLst>
        </p:spPr>
      </p:pic>
      <p:pic>
        <p:nvPicPr>
          <p:cNvPr id="34" name="Picture 33" descr="Shape, rectangle&#10;&#10;Description automatically generated">
            <a:extLst>
              <a:ext uri="{FF2B5EF4-FFF2-40B4-BE49-F238E27FC236}">
                <a16:creationId xmlns:a16="http://schemas.microsoft.com/office/drawing/2014/main" id="{1503AEB5-1F70-4F46-B506-9A8F5203A0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73196" y="2606905"/>
            <a:ext cx="982181" cy="98218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20002832"/>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A7493C-CE5B-4D5E-9901-B0D3D77EA3AD}"/>
              </a:ext>
            </a:extLst>
          </p:cNvPr>
          <p:cNvSpPr txBox="1"/>
          <p:nvPr/>
        </p:nvSpPr>
        <p:spPr>
          <a:xfrm>
            <a:off x="3424402" y="112180"/>
            <a:ext cx="2255746" cy="253916"/>
          </a:xfrm>
          <a:prstGeom prst="rect">
            <a:avLst/>
          </a:prstGeom>
          <a:noFill/>
        </p:spPr>
        <p:txBody>
          <a:bodyPr wrap="none" rtlCol="0">
            <a:spAutoFit/>
          </a:bodyPr>
          <a:lstStyle/>
          <a:p>
            <a:r>
              <a:rPr lang="it-IT"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Class Calculator: mAP 0.65 Recall 0.85</a:t>
            </a:r>
            <a:endParaRPr lang="en-US"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4" name="TextBox 23">
            <a:extLst>
              <a:ext uri="{FF2B5EF4-FFF2-40B4-BE49-F238E27FC236}">
                <a16:creationId xmlns:a16="http://schemas.microsoft.com/office/drawing/2014/main" id="{6CB54199-4035-4930-9135-8D85CDE1488F}"/>
              </a:ext>
            </a:extLst>
          </p:cNvPr>
          <p:cNvSpPr txBox="1"/>
          <p:nvPr/>
        </p:nvSpPr>
        <p:spPr>
          <a:xfrm>
            <a:off x="3163063" y="3380081"/>
            <a:ext cx="2363147"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Some other sketches from the calculator class:</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5" name="Rectangle 24">
            <a:extLst>
              <a:ext uri="{FF2B5EF4-FFF2-40B4-BE49-F238E27FC236}">
                <a16:creationId xmlns:a16="http://schemas.microsoft.com/office/drawing/2014/main" id="{305690A8-F2FC-406C-BC17-E05E5E8BCCB3}"/>
              </a:ext>
            </a:extLst>
          </p:cNvPr>
          <p:cNvSpPr/>
          <p:nvPr/>
        </p:nvSpPr>
        <p:spPr>
          <a:xfrm>
            <a:off x="2130272" y="441805"/>
            <a:ext cx="2264569" cy="2643227"/>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TextBox 26">
            <a:extLst>
              <a:ext uri="{FF2B5EF4-FFF2-40B4-BE49-F238E27FC236}">
                <a16:creationId xmlns:a16="http://schemas.microsoft.com/office/drawing/2014/main" id="{7AC81E61-A090-49C8-A38C-090CF7B8E469}"/>
              </a:ext>
            </a:extLst>
          </p:cNvPr>
          <p:cNvSpPr txBox="1"/>
          <p:nvPr/>
        </p:nvSpPr>
        <p:spPr>
          <a:xfrm>
            <a:off x="2829024" y="2671580"/>
            <a:ext cx="830677"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Worst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0.0131</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8" name="Rectangle 27">
            <a:extLst>
              <a:ext uri="{FF2B5EF4-FFF2-40B4-BE49-F238E27FC236}">
                <a16:creationId xmlns:a16="http://schemas.microsoft.com/office/drawing/2014/main" id="{482468E7-EA36-427F-9465-69ADBF4148E5}"/>
              </a:ext>
            </a:extLst>
          </p:cNvPr>
          <p:cNvSpPr/>
          <p:nvPr/>
        </p:nvSpPr>
        <p:spPr>
          <a:xfrm>
            <a:off x="4749162" y="441805"/>
            <a:ext cx="2264569" cy="2643227"/>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TextBox 29">
            <a:extLst>
              <a:ext uri="{FF2B5EF4-FFF2-40B4-BE49-F238E27FC236}">
                <a16:creationId xmlns:a16="http://schemas.microsoft.com/office/drawing/2014/main" id="{A75A501F-F737-45DB-A5BE-4A639C7AF795}"/>
              </a:ext>
            </a:extLst>
          </p:cNvPr>
          <p:cNvSpPr txBox="1"/>
          <p:nvPr/>
        </p:nvSpPr>
        <p:spPr>
          <a:xfrm>
            <a:off x="5547701" y="2671577"/>
            <a:ext cx="747320"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Best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0.8586</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3" name="Picture 2" descr="A picture containing text&#10;&#10;Description automatically generated">
            <a:extLst>
              <a:ext uri="{FF2B5EF4-FFF2-40B4-BE49-F238E27FC236}">
                <a16:creationId xmlns:a16="http://schemas.microsoft.com/office/drawing/2014/main" id="{8679C6DC-9F3F-4794-BE07-8091F4DDE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8770" y="538422"/>
            <a:ext cx="2090129" cy="2090129"/>
          </a:xfrm>
          <a:prstGeom prst="rect">
            <a:avLst/>
          </a:prstGeom>
          <a:effectLst>
            <a:outerShdw blurRad="63500" sx="102000" sy="102000" algn="ctr" rotWithShape="0">
              <a:prstClr val="black">
                <a:alpha val="40000"/>
              </a:prstClr>
            </a:outerShdw>
          </a:effectLst>
        </p:spPr>
      </p:pic>
      <p:pic>
        <p:nvPicPr>
          <p:cNvPr id="5" name="Picture 4" descr="Diagram, engineering drawing&#10;&#10;Description automatically generated with medium confidence">
            <a:extLst>
              <a:ext uri="{FF2B5EF4-FFF2-40B4-BE49-F238E27FC236}">
                <a16:creationId xmlns:a16="http://schemas.microsoft.com/office/drawing/2014/main" id="{3592EB46-D6D0-4FC4-810A-9CB6130C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102" y="538422"/>
            <a:ext cx="2095782" cy="2095782"/>
          </a:xfrm>
          <a:prstGeom prst="rect">
            <a:avLst/>
          </a:prstGeom>
          <a:effectLst>
            <a:outerShdw blurRad="63500" sx="102000" sy="102000" algn="ctr" rotWithShape="0">
              <a:prstClr val="black">
                <a:alpha val="40000"/>
              </a:prstClr>
            </a:outerShdw>
          </a:effectLst>
        </p:spPr>
      </p:pic>
      <p:pic>
        <p:nvPicPr>
          <p:cNvPr id="18" name="Picture 17" descr="Rectangle&#10;&#10;Description automatically generated with low confidence">
            <a:extLst>
              <a:ext uri="{FF2B5EF4-FFF2-40B4-BE49-F238E27FC236}">
                <a16:creationId xmlns:a16="http://schemas.microsoft.com/office/drawing/2014/main" id="{3813212B-31F1-433A-A0D7-7214742DD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317" y="3785416"/>
            <a:ext cx="1000013" cy="1000013"/>
          </a:xfrm>
          <a:prstGeom prst="rect">
            <a:avLst/>
          </a:prstGeom>
          <a:effectLst>
            <a:outerShdw blurRad="63500" sx="102000" sy="102000" algn="ctr" rotWithShape="0">
              <a:prstClr val="black">
                <a:alpha val="40000"/>
              </a:prstClr>
            </a:outerShdw>
          </a:effectLst>
        </p:spPr>
      </p:pic>
      <p:pic>
        <p:nvPicPr>
          <p:cNvPr id="41" name="Picture 40" descr="A picture containing text&#10;&#10;Description automatically generated">
            <a:extLst>
              <a:ext uri="{FF2B5EF4-FFF2-40B4-BE49-F238E27FC236}">
                <a16:creationId xmlns:a16="http://schemas.microsoft.com/office/drawing/2014/main" id="{F3BEB1DB-4AE9-4ECF-BA43-A7F0631E0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5768" y="3785416"/>
            <a:ext cx="1000013" cy="1000013"/>
          </a:xfrm>
          <a:prstGeom prst="rect">
            <a:avLst/>
          </a:prstGeom>
          <a:effectLst>
            <a:outerShdw blurRad="63500" sx="102000" sy="102000" algn="ctr" rotWithShape="0">
              <a:prstClr val="black">
                <a:alpha val="40000"/>
              </a:prstClr>
            </a:outerShdw>
          </a:effectLst>
        </p:spPr>
      </p:pic>
      <p:pic>
        <p:nvPicPr>
          <p:cNvPr id="42" name="Picture 41" descr="Diagram&#10;&#10;Description automatically generated">
            <a:extLst>
              <a:ext uri="{FF2B5EF4-FFF2-40B4-BE49-F238E27FC236}">
                <a16:creationId xmlns:a16="http://schemas.microsoft.com/office/drawing/2014/main" id="{F18430D8-F6DA-4329-8BD5-92AD17CF12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993" y="3785416"/>
            <a:ext cx="1000013" cy="1000013"/>
          </a:xfrm>
          <a:prstGeom prst="rect">
            <a:avLst/>
          </a:prstGeom>
          <a:effectLst>
            <a:outerShdw blurRad="63500" sx="102000" sy="102000" algn="ctr" rotWithShape="0">
              <a:prstClr val="black">
                <a:alpha val="40000"/>
              </a:prstClr>
            </a:outerShdw>
          </a:effectLst>
        </p:spPr>
      </p:pic>
      <p:pic>
        <p:nvPicPr>
          <p:cNvPr id="43" name="Picture 42" descr="A picture containing text&#10;&#10;Description automatically generated">
            <a:extLst>
              <a:ext uri="{FF2B5EF4-FFF2-40B4-BE49-F238E27FC236}">
                <a16:creationId xmlns:a16="http://schemas.microsoft.com/office/drawing/2014/main" id="{B12F0F7A-C05D-4E04-8DA6-27EC51557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18" y="2603714"/>
            <a:ext cx="1000013" cy="1000013"/>
          </a:xfrm>
          <a:prstGeom prst="rect">
            <a:avLst/>
          </a:prstGeom>
          <a:effectLst>
            <a:outerShdw blurRad="63500" sx="102000" sy="102000" algn="ctr" rotWithShape="0">
              <a:prstClr val="black">
                <a:alpha val="40000"/>
              </a:prstClr>
            </a:outerShdw>
          </a:effectLst>
        </p:spPr>
      </p:pic>
      <p:pic>
        <p:nvPicPr>
          <p:cNvPr id="44" name="Picture 43" descr="A picture containing text&#10;&#10;Description automatically generated">
            <a:extLst>
              <a:ext uri="{FF2B5EF4-FFF2-40B4-BE49-F238E27FC236}">
                <a16:creationId xmlns:a16="http://schemas.microsoft.com/office/drawing/2014/main" id="{A67B62D9-FEEB-4A63-9E79-955DDEA5B6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18" y="3785416"/>
            <a:ext cx="1000013" cy="1000013"/>
          </a:xfrm>
          <a:prstGeom prst="rect">
            <a:avLst/>
          </a:prstGeom>
          <a:effectLst>
            <a:outerShdw blurRad="63500" sx="102000" sy="102000" algn="ctr" rotWithShape="0">
              <a:prstClr val="black">
                <a:alpha val="40000"/>
              </a:prstClr>
            </a:outerShdw>
          </a:effectLst>
        </p:spPr>
      </p:pic>
      <p:pic>
        <p:nvPicPr>
          <p:cNvPr id="45" name="Picture 44" descr="A picture containing text, electronics&#10;&#10;Description automatically generated">
            <a:extLst>
              <a:ext uri="{FF2B5EF4-FFF2-40B4-BE49-F238E27FC236}">
                <a16:creationId xmlns:a16="http://schemas.microsoft.com/office/drawing/2014/main" id="{B299073C-F1CF-4235-BC9E-4B953AD516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8218" y="3785416"/>
            <a:ext cx="1000013" cy="1000013"/>
          </a:xfrm>
          <a:prstGeom prst="rect">
            <a:avLst/>
          </a:prstGeom>
          <a:effectLst>
            <a:outerShdw blurRad="63500" sx="102000" sy="102000" algn="ctr" rotWithShape="0">
              <a:prstClr val="black">
                <a:alpha val="40000"/>
              </a:prstClr>
            </a:outerShdw>
          </a:effectLst>
        </p:spPr>
      </p:pic>
      <p:pic>
        <p:nvPicPr>
          <p:cNvPr id="46" name="Picture 45" descr="Diagram&#10;&#10;Description automatically generated">
            <a:extLst>
              <a:ext uri="{FF2B5EF4-FFF2-40B4-BE49-F238E27FC236}">
                <a16:creationId xmlns:a16="http://schemas.microsoft.com/office/drawing/2014/main" id="{EB49D36C-D73C-4521-83D7-CFB379FD0A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6018" y="3796100"/>
            <a:ext cx="1000013" cy="1000013"/>
          </a:xfrm>
          <a:prstGeom prst="rect">
            <a:avLst/>
          </a:prstGeom>
          <a:effectLst>
            <a:outerShdw blurRad="63500" sx="102000" sy="102000" algn="ctr" rotWithShape="0">
              <a:prstClr val="black">
                <a:alpha val="40000"/>
              </a:prstClr>
            </a:outerShdw>
          </a:effectLst>
        </p:spPr>
      </p:pic>
      <p:pic>
        <p:nvPicPr>
          <p:cNvPr id="47" name="Picture 46" descr="A picture containing text, electronics&#10;&#10;Description automatically generated">
            <a:extLst>
              <a:ext uri="{FF2B5EF4-FFF2-40B4-BE49-F238E27FC236}">
                <a16:creationId xmlns:a16="http://schemas.microsoft.com/office/drawing/2014/main" id="{E24ECF2B-C2A6-49AF-A7A8-90C7939D97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7983" y="2603714"/>
            <a:ext cx="1000013" cy="1000013"/>
          </a:xfrm>
          <a:prstGeom prst="rect">
            <a:avLst/>
          </a:prstGeom>
          <a:effectLst>
            <a:outerShdw blurRad="63500" sx="102000" sy="102000" algn="ctr" rotWithShape="0">
              <a:prstClr val="black">
                <a:alpha val="40000"/>
              </a:prstClr>
            </a:outerShdw>
          </a:effectLst>
        </p:spPr>
      </p:pic>
      <p:pic>
        <p:nvPicPr>
          <p:cNvPr id="48" name="Picture 47" descr="A picture containing text&#10;&#10;Description automatically generated">
            <a:extLst>
              <a:ext uri="{FF2B5EF4-FFF2-40B4-BE49-F238E27FC236}">
                <a16:creationId xmlns:a16="http://schemas.microsoft.com/office/drawing/2014/main" id="{07DA9543-EEA9-4987-AB5C-309ECB4B9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542" y="3796100"/>
            <a:ext cx="1000013" cy="10000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21709771"/>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240;p41">
            <a:extLst>
              <a:ext uri="{FF2B5EF4-FFF2-40B4-BE49-F238E27FC236}">
                <a16:creationId xmlns:a16="http://schemas.microsoft.com/office/drawing/2014/main" id="{311DD76A-5369-476E-A27F-7D6C7C54781D}"/>
              </a:ext>
            </a:extLst>
          </p:cNvPr>
          <p:cNvSpPr/>
          <p:nvPr/>
        </p:nvSpPr>
        <p:spPr>
          <a:xfrm>
            <a:off x="1996977" y="646748"/>
            <a:ext cx="5150046" cy="1452682"/>
          </a:xfrm>
          <a:custGeom>
            <a:avLst/>
            <a:gdLst/>
            <a:ahLst/>
            <a:cxnLst/>
            <a:rect l="l" t="t" r="r" b="b"/>
            <a:pathLst>
              <a:path w="52127" h="13160" extrusionOk="0">
                <a:moveTo>
                  <a:pt x="41797" y="0"/>
                </a:moveTo>
                <a:cubicBezTo>
                  <a:pt x="41733" y="0"/>
                  <a:pt x="41673" y="3"/>
                  <a:pt x="41623" y="11"/>
                </a:cubicBezTo>
                <a:cubicBezTo>
                  <a:pt x="41525" y="26"/>
                  <a:pt x="41427" y="30"/>
                  <a:pt x="41330" y="30"/>
                </a:cubicBezTo>
                <a:cubicBezTo>
                  <a:pt x="41198" y="30"/>
                  <a:pt x="41068" y="23"/>
                  <a:pt x="40937" y="23"/>
                </a:cubicBezTo>
                <a:cubicBezTo>
                  <a:pt x="40867" y="23"/>
                  <a:pt x="40798" y="25"/>
                  <a:pt x="40729" y="32"/>
                </a:cubicBezTo>
                <a:cubicBezTo>
                  <a:pt x="40603" y="44"/>
                  <a:pt x="40477" y="48"/>
                  <a:pt x="40351" y="48"/>
                </a:cubicBezTo>
                <a:cubicBezTo>
                  <a:pt x="40084" y="48"/>
                  <a:pt x="39817" y="30"/>
                  <a:pt x="39550" y="30"/>
                </a:cubicBezTo>
                <a:cubicBezTo>
                  <a:pt x="39365" y="30"/>
                  <a:pt x="39179" y="39"/>
                  <a:pt x="38993" y="69"/>
                </a:cubicBezTo>
                <a:cubicBezTo>
                  <a:pt x="38821" y="98"/>
                  <a:pt x="38647" y="103"/>
                  <a:pt x="38473" y="103"/>
                </a:cubicBezTo>
                <a:cubicBezTo>
                  <a:pt x="38377" y="103"/>
                  <a:pt x="38281" y="101"/>
                  <a:pt x="38184" y="101"/>
                </a:cubicBezTo>
                <a:cubicBezTo>
                  <a:pt x="37918" y="101"/>
                  <a:pt x="37652" y="113"/>
                  <a:pt x="37390" y="201"/>
                </a:cubicBezTo>
                <a:cubicBezTo>
                  <a:pt x="37360" y="211"/>
                  <a:pt x="37331" y="215"/>
                  <a:pt x="37301" y="215"/>
                </a:cubicBezTo>
                <a:cubicBezTo>
                  <a:pt x="37194" y="215"/>
                  <a:pt x="37089" y="162"/>
                  <a:pt x="36992" y="162"/>
                </a:cubicBezTo>
                <a:cubicBezTo>
                  <a:pt x="36968" y="162"/>
                  <a:pt x="36944" y="165"/>
                  <a:pt x="36921" y="173"/>
                </a:cubicBezTo>
                <a:cubicBezTo>
                  <a:pt x="36796" y="218"/>
                  <a:pt x="36660" y="258"/>
                  <a:pt x="36539" y="258"/>
                </a:cubicBezTo>
                <a:cubicBezTo>
                  <a:pt x="36493" y="258"/>
                  <a:pt x="36449" y="253"/>
                  <a:pt x="36409" y="239"/>
                </a:cubicBezTo>
                <a:cubicBezTo>
                  <a:pt x="36262" y="191"/>
                  <a:pt x="36117" y="175"/>
                  <a:pt x="35971" y="175"/>
                </a:cubicBezTo>
                <a:cubicBezTo>
                  <a:pt x="35659" y="175"/>
                  <a:pt x="35350" y="250"/>
                  <a:pt x="35039" y="250"/>
                </a:cubicBezTo>
                <a:cubicBezTo>
                  <a:pt x="34979" y="250"/>
                  <a:pt x="34919" y="247"/>
                  <a:pt x="34859" y="240"/>
                </a:cubicBezTo>
                <a:cubicBezTo>
                  <a:pt x="34741" y="227"/>
                  <a:pt x="34621" y="223"/>
                  <a:pt x="34502" y="223"/>
                </a:cubicBezTo>
                <a:cubicBezTo>
                  <a:pt x="34240" y="223"/>
                  <a:pt x="33976" y="245"/>
                  <a:pt x="33714" y="245"/>
                </a:cubicBezTo>
                <a:cubicBezTo>
                  <a:pt x="33711" y="245"/>
                  <a:pt x="33709" y="245"/>
                  <a:pt x="33706" y="245"/>
                </a:cubicBezTo>
                <a:cubicBezTo>
                  <a:pt x="33412" y="245"/>
                  <a:pt x="33118" y="196"/>
                  <a:pt x="32824" y="196"/>
                </a:cubicBezTo>
                <a:cubicBezTo>
                  <a:pt x="32722" y="196"/>
                  <a:pt x="32621" y="201"/>
                  <a:pt x="32520" y="217"/>
                </a:cubicBezTo>
                <a:cubicBezTo>
                  <a:pt x="32391" y="238"/>
                  <a:pt x="32252" y="260"/>
                  <a:pt x="32124" y="260"/>
                </a:cubicBezTo>
                <a:cubicBezTo>
                  <a:pt x="32073" y="260"/>
                  <a:pt x="32024" y="256"/>
                  <a:pt x="31977" y="248"/>
                </a:cubicBezTo>
                <a:cubicBezTo>
                  <a:pt x="31895" y="233"/>
                  <a:pt x="31813" y="229"/>
                  <a:pt x="31731" y="229"/>
                </a:cubicBezTo>
                <a:cubicBezTo>
                  <a:pt x="31582" y="229"/>
                  <a:pt x="31433" y="244"/>
                  <a:pt x="31285" y="244"/>
                </a:cubicBezTo>
                <a:cubicBezTo>
                  <a:pt x="31173" y="244"/>
                  <a:pt x="31061" y="235"/>
                  <a:pt x="30949" y="204"/>
                </a:cubicBezTo>
                <a:cubicBezTo>
                  <a:pt x="30839" y="173"/>
                  <a:pt x="30729" y="162"/>
                  <a:pt x="30618" y="162"/>
                </a:cubicBezTo>
                <a:cubicBezTo>
                  <a:pt x="30376" y="162"/>
                  <a:pt x="30133" y="213"/>
                  <a:pt x="29890" y="213"/>
                </a:cubicBezTo>
                <a:cubicBezTo>
                  <a:pt x="29837" y="213"/>
                  <a:pt x="29784" y="211"/>
                  <a:pt x="29731" y="205"/>
                </a:cubicBezTo>
                <a:cubicBezTo>
                  <a:pt x="29524" y="181"/>
                  <a:pt x="29297" y="122"/>
                  <a:pt x="29108" y="122"/>
                </a:cubicBezTo>
                <a:cubicBezTo>
                  <a:pt x="29082" y="122"/>
                  <a:pt x="29057" y="123"/>
                  <a:pt x="29033" y="126"/>
                </a:cubicBezTo>
                <a:cubicBezTo>
                  <a:pt x="28898" y="140"/>
                  <a:pt x="28763" y="145"/>
                  <a:pt x="28629" y="145"/>
                </a:cubicBezTo>
                <a:cubicBezTo>
                  <a:pt x="28307" y="145"/>
                  <a:pt x="27987" y="116"/>
                  <a:pt x="27667" y="116"/>
                </a:cubicBezTo>
                <a:cubicBezTo>
                  <a:pt x="27605" y="116"/>
                  <a:pt x="27543" y="117"/>
                  <a:pt x="27481" y="120"/>
                </a:cubicBezTo>
                <a:cubicBezTo>
                  <a:pt x="27432" y="122"/>
                  <a:pt x="27383" y="123"/>
                  <a:pt x="27335" y="123"/>
                </a:cubicBezTo>
                <a:cubicBezTo>
                  <a:pt x="26924" y="123"/>
                  <a:pt x="26511" y="54"/>
                  <a:pt x="26101" y="54"/>
                </a:cubicBezTo>
                <a:cubicBezTo>
                  <a:pt x="26010" y="54"/>
                  <a:pt x="25919" y="58"/>
                  <a:pt x="25828" y="66"/>
                </a:cubicBezTo>
                <a:cubicBezTo>
                  <a:pt x="25148" y="128"/>
                  <a:pt x="24469" y="164"/>
                  <a:pt x="23789" y="167"/>
                </a:cubicBezTo>
                <a:cubicBezTo>
                  <a:pt x="23617" y="168"/>
                  <a:pt x="23444" y="172"/>
                  <a:pt x="23271" y="172"/>
                </a:cubicBezTo>
                <a:cubicBezTo>
                  <a:pt x="23056" y="172"/>
                  <a:pt x="22842" y="166"/>
                  <a:pt x="22629" y="140"/>
                </a:cubicBezTo>
                <a:cubicBezTo>
                  <a:pt x="22611" y="138"/>
                  <a:pt x="22593" y="137"/>
                  <a:pt x="22576" y="137"/>
                </a:cubicBezTo>
                <a:cubicBezTo>
                  <a:pt x="22393" y="137"/>
                  <a:pt x="22224" y="243"/>
                  <a:pt x="22052" y="243"/>
                </a:cubicBezTo>
                <a:cubicBezTo>
                  <a:pt x="22023" y="243"/>
                  <a:pt x="21994" y="240"/>
                  <a:pt x="21966" y="233"/>
                </a:cubicBezTo>
                <a:cubicBezTo>
                  <a:pt x="21774" y="189"/>
                  <a:pt x="21582" y="174"/>
                  <a:pt x="21391" y="174"/>
                </a:cubicBezTo>
                <a:cubicBezTo>
                  <a:pt x="21065" y="174"/>
                  <a:pt x="20740" y="217"/>
                  <a:pt x="20413" y="232"/>
                </a:cubicBezTo>
                <a:cubicBezTo>
                  <a:pt x="20302" y="237"/>
                  <a:pt x="20191" y="239"/>
                  <a:pt x="20080" y="239"/>
                </a:cubicBezTo>
                <a:cubicBezTo>
                  <a:pt x="19794" y="239"/>
                  <a:pt x="19509" y="227"/>
                  <a:pt x="19223" y="227"/>
                </a:cubicBezTo>
                <a:cubicBezTo>
                  <a:pt x="18976" y="227"/>
                  <a:pt x="18730" y="236"/>
                  <a:pt x="18483" y="267"/>
                </a:cubicBezTo>
                <a:cubicBezTo>
                  <a:pt x="18321" y="288"/>
                  <a:pt x="18159" y="294"/>
                  <a:pt x="17996" y="294"/>
                </a:cubicBezTo>
                <a:cubicBezTo>
                  <a:pt x="17762" y="294"/>
                  <a:pt x="17528" y="282"/>
                  <a:pt x="17294" y="282"/>
                </a:cubicBezTo>
                <a:cubicBezTo>
                  <a:pt x="17144" y="282"/>
                  <a:pt x="16993" y="287"/>
                  <a:pt x="16844" y="304"/>
                </a:cubicBezTo>
                <a:cubicBezTo>
                  <a:pt x="16024" y="399"/>
                  <a:pt x="15204" y="446"/>
                  <a:pt x="14385" y="537"/>
                </a:cubicBezTo>
                <a:cubicBezTo>
                  <a:pt x="13491" y="637"/>
                  <a:pt x="12595" y="650"/>
                  <a:pt x="11701" y="730"/>
                </a:cubicBezTo>
                <a:cubicBezTo>
                  <a:pt x="11506" y="748"/>
                  <a:pt x="11309" y="753"/>
                  <a:pt x="11113" y="753"/>
                </a:cubicBezTo>
                <a:cubicBezTo>
                  <a:pt x="10898" y="753"/>
                  <a:pt x="10682" y="747"/>
                  <a:pt x="10467" y="747"/>
                </a:cubicBezTo>
                <a:cubicBezTo>
                  <a:pt x="10293" y="747"/>
                  <a:pt x="10119" y="751"/>
                  <a:pt x="9946" y="764"/>
                </a:cubicBezTo>
                <a:cubicBezTo>
                  <a:pt x="9610" y="791"/>
                  <a:pt x="9274" y="798"/>
                  <a:pt x="8938" y="798"/>
                </a:cubicBezTo>
                <a:cubicBezTo>
                  <a:pt x="8555" y="798"/>
                  <a:pt x="8173" y="789"/>
                  <a:pt x="7791" y="789"/>
                </a:cubicBezTo>
                <a:cubicBezTo>
                  <a:pt x="7680" y="789"/>
                  <a:pt x="7569" y="789"/>
                  <a:pt x="7459" y="791"/>
                </a:cubicBezTo>
                <a:cubicBezTo>
                  <a:pt x="7452" y="791"/>
                  <a:pt x="7446" y="791"/>
                  <a:pt x="7440" y="791"/>
                </a:cubicBezTo>
                <a:cubicBezTo>
                  <a:pt x="7220" y="791"/>
                  <a:pt x="6999" y="709"/>
                  <a:pt x="6778" y="700"/>
                </a:cubicBezTo>
                <a:cubicBezTo>
                  <a:pt x="6153" y="678"/>
                  <a:pt x="5523" y="714"/>
                  <a:pt x="4899" y="652"/>
                </a:cubicBezTo>
                <a:cubicBezTo>
                  <a:pt x="4596" y="622"/>
                  <a:pt x="4293" y="617"/>
                  <a:pt x="3990" y="617"/>
                </a:cubicBezTo>
                <a:cubicBezTo>
                  <a:pt x="3844" y="617"/>
                  <a:pt x="3697" y="619"/>
                  <a:pt x="3550" y="619"/>
                </a:cubicBezTo>
                <a:cubicBezTo>
                  <a:pt x="3353" y="619"/>
                  <a:pt x="3156" y="617"/>
                  <a:pt x="2958" y="607"/>
                </a:cubicBezTo>
                <a:cubicBezTo>
                  <a:pt x="2803" y="599"/>
                  <a:pt x="2649" y="595"/>
                  <a:pt x="2494" y="595"/>
                </a:cubicBezTo>
                <a:cubicBezTo>
                  <a:pt x="1838" y="595"/>
                  <a:pt x="1183" y="661"/>
                  <a:pt x="530" y="761"/>
                </a:cubicBezTo>
                <a:cubicBezTo>
                  <a:pt x="333" y="791"/>
                  <a:pt x="107" y="899"/>
                  <a:pt x="47" y="1115"/>
                </a:cubicBezTo>
                <a:cubicBezTo>
                  <a:pt x="0" y="1282"/>
                  <a:pt x="87" y="1545"/>
                  <a:pt x="225" y="1721"/>
                </a:cubicBezTo>
                <a:cubicBezTo>
                  <a:pt x="380" y="1917"/>
                  <a:pt x="506" y="2149"/>
                  <a:pt x="649" y="2362"/>
                </a:cubicBezTo>
                <a:cubicBezTo>
                  <a:pt x="1014" y="2911"/>
                  <a:pt x="1347" y="3504"/>
                  <a:pt x="1755" y="3993"/>
                </a:cubicBezTo>
                <a:cubicBezTo>
                  <a:pt x="2224" y="4555"/>
                  <a:pt x="2712" y="5070"/>
                  <a:pt x="3122" y="5724"/>
                </a:cubicBezTo>
                <a:cubicBezTo>
                  <a:pt x="3494" y="6320"/>
                  <a:pt x="3374" y="7060"/>
                  <a:pt x="3027" y="7548"/>
                </a:cubicBezTo>
                <a:cubicBezTo>
                  <a:pt x="2646" y="8087"/>
                  <a:pt x="2333" y="8705"/>
                  <a:pt x="2051" y="9313"/>
                </a:cubicBezTo>
                <a:cubicBezTo>
                  <a:pt x="1765" y="9933"/>
                  <a:pt x="1415" y="10499"/>
                  <a:pt x="1147" y="11134"/>
                </a:cubicBezTo>
                <a:cubicBezTo>
                  <a:pt x="913" y="11688"/>
                  <a:pt x="605" y="12193"/>
                  <a:pt x="335" y="12724"/>
                </a:cubicBezTo>
                <a:cubicBezTo>
                  <a:pt x="274" y="12843"/>
                  <a:pt x="384" y="13160"/>
                  <a:pt x="461" y="13160"/>
                </a:cubicBezTo>
                <a:cubicBezTo>
                  <a:pt x="467" y="13160"/>
                  <a:pt x="473" y="13158"/>
                  <a:pt x="478" y="13154"/>
                </a:cubicBezTo>
                <a:cubicBezTo>
                  <a:pt x="639" y="13037"/>
                  <a:pt x="815" y="13110"/>
                  <a:pt x="988" y="13022"/>
                </a:cubicBezTo>
                <a:cubicBezTo>
                  <a:pt x="1225" y="12901"/>
                  <a:pt x="1511" y="12944"/>
                  <a:pt x="1776" y="12908"/>
                </a:cubicBezTo>
                <a:cubicBezTo>
                  <a:pt x="1778" y="12908"/>
                  <a:pt x="1780" y="12908"/>
                  <a:pt x="1782" y="12908"/>
                </a:cubicBezTo>
                <a:cubicBezTo>
                  <a:pt x="1842" y="12908"/>
                  <a:pt x="1800" y="13061"/>
                  <a:pt x="1851" y="13061"/>
                </a:cubicBezTo>
                <a:cubicBezTo>
                  <a:pt x="1862" y="13061"/>
                  <a:pt x="1877" y="13054"/>
                  <a:pt x="1898" y="13037"/>
                </a:cubicBezTo>
                <a:cubicBezTo>
                  <a:pt x="2040" y="12925"/>
                  <a:pt x="2191" y="12901"/>
                  <a:pt x="2345" y="12901"/>
                </a:cubicBezTo>
                <a:cubicBezTo>
                  <a:pt x="2467" y="12901"/>
                  <a:pt x="2591" y="12916"/>
                  <a:pt x="2713" y="12916"/>
                </a:cubicBezTo>
                <a:cubicBezTo>
                  <a:pt x="2847" y="12916"/>
                  <a:pt x="2979" y="12898"/>
                  <a:pt x="3106" y="12823"/>
                </a:cubicBezTo>
                <a:cubicBezTo>
                  <a:pt x="3114" y="12819"/>
                  <a:pt x="3125" y="12817"/>
                  <a:pt x="3140" y="12817"/>
                </a:cubicBezTo>
                <a:cubicBezTo>
                  <a:pt x="3154" y="12817"/>
                  <a:pt x="3172" y="12819"/>
                  <a:pt x="3192" y="12819"/>
                </a:cubicBezTo>
                <a:cubicBezTo>
                  <a:pt x="3248" y="12819"/>
                  <a:pt x="3317" y="12808"/>
                  <a:pt x="3361" y="12729"/>
                </a:cubicBezTo>
                <a:cubicBezTo>
                  <a:pt x="3362" y="12727"/>
                  <a:pt x="3365" y="12726"/>
                  <a:pt x="3369" y="12726"/>
                </a:cubicBezTo>
                <a:cubicBezTo>
                  <a:pt x="3376" y="12726"/>
                  <a:pt x="3385" y="12729"/>
                  <a:pt x="3389" y="12734"/>
                </a:cubicBezTo>
                <a:cubicBezTo>
                  <a:pt x="3439" y="12796"/>
                  <a:pt x="3489" y="12816"/>
                  <a:pt x="3538" y="12816"/>
                </a:cubicBezTo>
                <a:cubicBezTo>
                  <a:pt x="3622" y="12816"/>
                  <a:pt x="3704" y="12758"/>
                  <a:pt x="3779" y="12758"/>
                </a:cubicBezTo>
                <a:cubicBezTo>
                  <a:pt x="3781" y="12758"/>
                  <a:pt x="3782" y="12758"/>
                  <a:pt x="3784" y="12758"/>
                </a:cubicBezTo>
                <a:cubicBezTo>
                  <a:pt x="3845" y="12760"/>
                  <a:pt x="3907" y="12761"/>
                  <a:pt x="3969" y="12761"/>
                </a:cubicBezTo>
                <a:cubicBezTo>
                  <a:pt x="4233" y="12761"/>
                  <a:pt x="4497" y="12744"/>
                  <a:pt x="4758" y="12708"/>
                </a:cubicBezTo>
                <a:cubicBezTo>
                  <a:pt x="4816" y="12701"/>
                  <a:pt x="4911" y="12629"/>
                  <a:pt x="4997" y="12629"/>
                </a:cubicBezTo>
                <a:cubicBezTo>
                  <a:pt x="5062" y="12629"/>
                  <a:pt x="5120" y="12670"/>
                  <a:pt x="5153" y="12811"/>
                </a:cubicBezTo>
                <a:cubicBezTo>
                  <a:pt x="5194" y="12790"/>
                  <a:pt x="5237" y="12805"/>
                  <a:pt x="5286" y="12783"/>
                </a:cubicBezTo>
                <a:cubicBezTo>
                  <a:pt x="5423" y="12720"/>
                  <a:pt x="5551" y="12535"/>
                  <a:pt x="5700" y="12535"/>
                </a:cubicBezTo>
                <a:cubicBezTo>
                  <a:pt x="5763" y="12535"/>
                  <a:pt x="5830" y="12568"/>
                  <a:pt x="5904" y="12658"/>
                </a:cubicBezTo>
                <a:cubicBezTo>
                  <a:pt x="5907" y="12662"/>
                  <a:pt x="5915" y="12664"/>
                  <a:pt x="5924" y="12664"/>
                </a:cubicBezTo>
                <a:cubicBezTo>
                  <a:pt x="5954" y="12664"/>
                  <a:pt x="6004" y="12645"/>
                  <a:pt x="6015" y="12621"/>
                </a:cubicBezTo>
                <a:cubicBezTo>
                  <a:pt x="6066" y="12508"/>
                  <a:pt x="6128" y="12469"/>
                  <a:pt x="6189" y="12469"/>
                </a:cubicBezTo>
                <a:cubicBezTo>
                  <a:pt x="6275" y="12469"/>
                  <a:pt x="6359" y="12546"/>
                  <a:pt x="6406" y="12596"/>
                </a:cubicBezTo>
                <a:cubicBezTo>
                  <a:pt x="6449" y="12642"/>
                  <a:pt x="6493" y="12656"/>
                  <a:pt x="6539" y="12656"/>
                </a:cubicBezTo>
                <a:cubicBezTo>
                  <a:pt x="6616" y="12656"/>
                  <a:pt x="6695" y="12614"/>
                  <a:pt x="6768" y="12614"/>
                </a:cubicBezTo>
                <a:cubicBezTo>
                  <a:pt x="6817" y="12614"/>
                  <a:pt x="6863" y="12632"/>
                  <a:pt x="6904" y="12695"/>
                </a:cubicBezTo>
                <a:cubicBezTo>
                  <a:pt x="6907" y="12699"/>
                  <a:pt x="6911" y="12701"/>
                  <a:pt x="6915" y="12701"/>
                </a:cubicBezTo>
                <a:cubicBezTo>
                  <a:pt x="6930" y="12701"/>
                  <a:pt x="6945" y="12664"/>
                  <a:pt x="6935" y="12626"/>
                </a:cubicBezTo>
                <a:cubicBezTo>
                  <a:pt x="6901" y="12501"/>
                  <a:pt x="6925" y="12483"/>
                  <a:pt x="6971" y="12483"/>
                </a:cubicBezTo>
                <a:cubicBezTo>
                  <a:pt x="6989" y="12483"/>
                  <a:pt x="7010" y="12486"/>
                  <a:pt x="7031" y="12486"/>
                </a:cubicBezTo>
                <a:cubicBezTo>
                  <a:pt x="7042" y="12486"/>
                  <a:pt x="7053" y="12485"/>
                  <a:pt x="7064" y="12483"/>
                </a:cubicBezTo>
                <a:cubicBezTo>
                  <a:pt x="7075" y="12481"/>
                  <a:pt x="7086" y="12480"/>
                  <a:pt x="7097" y="12480"/>
                </a:cubicBezTo>
                <a:cubicBezTo>
                  <a:pt x="7229" y="12480"/>
                  <a:pt x="7329" y="12622"/>
                  <a:pt x="7452" y="12622"/>
                </a:cubicBezTo>
                <a:cubicBezTo>
                  <a:pt x="7472" y="12622"/>
                  <a:pt x="7492" y="12618"/>
                  <a:pt x="7512" y="12610"/>
                </a:cubicBezTo>
                <a:cubicBezTo>
                  <a:pt x="7831" y="12488"/>
                  <a:pt x="8158" y="12538"/>
                  <a:pt x="8481" y="12504"/>
                </a:cubicBezTo>
                <a:cubicBezTo>
                  <a:pt x="8486" y="12504"/>
                  <a:pt x="8490" y="12503"/>
                  <a:pt x="8495" y="12503"/>
                </a:cubicBezTo>
                <a:cubicBezTo>
                  <a:pt x="8603" y="12503"/>
                  <a:pt x="8709" y="12620"/>
                  <a:pt x="8788" y="12620"/>
                </a:cubicBezTo>
                <a:cubicBezTo>
                  <a:pt x="8803" y="12620"/>
                  <a:pt x="8816" y="12616"/>
                  <a:pt x="8829" y="12607"/>
                </a:cubicBezTo>
                <a:cubicBezTo>
                  <a:pt x="8935" y="12531"/>
                  <a:pt x="9041" y="12508"/>
                  <a:pt x="9149" y="12508"/>
                </a:cubicBezTo>
                <a:cubicBezTo>
                  <a:pt x="9301" y="12508"/>
                  <a:pt x="9454" y="12552"/>
                  <a:pt x="9609" y="12552"/>
                </a:cubicBezTo>
                <a:cubicBezTo>
                  <a:pt x="9692" y="12552"/>
                  <a:pt x="9776" y="12540"/>
                  <a:pt x="9860" y="12500"/>
                </a:cubicBezTo>
                <a:cubicBezTo>
                  <a:pt x="9945" y="12461"/>
                  <a:pt x="10032" y="12446"/>
                  <a:pt x="10120" y="12446"/>
                </a:cubicBezTo>
                <a:cubicBezTo>
                  <a:pt x="10354" y="12446"/>
                  <a:pt x="10598" y="12548"/>
                  <a:pt x="10848" y="12548"/>
                </a:cubicBezTo>
                <a:cubicBezTo>
                  <a:pt x="10909" y="12548"/>
                  <a:pt x="10972" y="12542"/>
                  <a:pt x="11034" y="12526"/>
                </a:cubicBezTo>
                <a:cubicBezTo>
                  <a:pt x="11116" y="12506"/>
                  <a:pt x="11199" y="12498"/>
                  <a:pt x="11283" y="12498"/>
                </a:cubicBezTo>
                <a:cubicBezTo>
                  <a:pt x="11488" y="12498"/>
                  <a:pt x="11699" y="12542"/>
                  <a:pt x="11909" y="12542"/>
                </a:cubicBezTo>
                <a:cubicBezTo>
                  <a:pt x="12000" y="12542"/>
                  <a:pt x="12091" y="12534"/>
                  <a:pt x="12181" y="12510"/>
                </a:cubicBezTo>
                <a:cubicBezTo>
                  <a:pt x="12325" y="12473"/>
                  <a:pt x="12468" y="12460"/>
                  <a:pt x="12612" y="12460"/>
                </a:cubicBezTo>
                <a:cubicBezTo>
                  <a:pt x="12966" y="12460"/>
                  <a:pt x="13320" y="12541"/>
                  <a:pt x="13678" y="12541"/>
                </a:cubicBezTo>
                <a:cubicBezTo>
                  <a:pt x="13822" y="12541"/>
                  <a:pt x="13967" y="12527"/>
                  <a:pt x="14112" y="12491"/>
                </a:cubicBezTo>
                <a:cubicBezTo>
                  <a:pt x="14232" y="12460"/>
                  <a:pt x="14352" y="12449"/>
                  <a:pt x="14473" y="12449"/>
                </a:cubicBezTo>
                <a:cubicBezTo>
                  <a:pt x="14794" y="12449"/>
                  <a:pt x="15119" y="12526"/>
                  <a:pt x="15449" y="12526"/>
                </a:cubicBezTo>
                <a:cubicBezTo>
                  <a:pt x="15537" y="12526"/>
                  <a:pt x="15627" y="12521"/>
                  <a:pt x="15717" y="12507"/>
                </a:cubicBezTo>
                <a:cubicBezTo>
                  <a:pt x="15862" y="12484"/>
                  <a:pt x="16011" y="12476"/>
                  <a:pt x="16163" y="12476"/>
                </a:cubicBezTo>
                <a:cubicBezTo>
                  <a:pt x="16471" y="12476"/>
                  <a:pt x="16787" y="12509"/>
                  <a:pt x="17097" y="12520"/>
                </a:cubicBezTo>
                <a:cubicBezTo>
                  <a:pt x="17191" y="12523"/>
                  <a:pt x="17271" y="12631"/>
                  <a:pt x="17366" y="12631"/>
                </a:cubicBezTo>
                <a:cubicBezTo>
                  <a:pt x="17393" y="12631"/>
                  <a:pt x="17421" y="12622"/>
                  <a:pt x="17451" y="12599"/>
                </a:cubicBezTo>
                <a:cubicBezTo>
                  <a:pt x="17608" y="12480"/>
                  <a:pt x="17769" y="12445"/>
                  <a:pt x="17932" y="12445"/>
                </a:cubicBezTo>
                <a:cubicBezTo>
                  <a:pt x="18165" y="12445"/>
                  <a:pt x="18402" y="12516"/>
                  <a:pt x="18637" y="12516"/>
                </a:cubicBezTo>
                <a:cubicBezTo>
                  <a:pt x="18702" y="12516"/>
                  <a:pt x="18766" y="12510"/>
                  <a:pt x="18831" y="12497"/>
                </a:cubicBezTo>
                <a:cubicBezTo>
                  <a:pt x="18968" y="12468"/>
                  <a:pt x="19134" y="12448"/>
                  <a:pt x="19304" y="12448"/>
                </a:cubicBezTo>
                <a:cubicBezTo>
                  <a:pt x="19406" y="12448"/>
                  <a:pt x="19508" y="12455"/>
                  <a:pt x="19607" y="12471"/>
                </a:cubicBezTo>
                <a:cubicBezTo>
                  <a:pt x="19744" y="12494"/>
                  <a:pt x="19882" y="12503"/>
                  <a:pt x="20021" y="12503"/>
                </a:cubicBezTo>
                <a:cubicBezTo>
                  <a:pt x="20257" y="12503"/>
                  <a:pt x="20495" y="12477"/>
                  <a:pt x="20732" y="12449"/>
                </a:cubicBezTo>
                <a:cubicBezTo>
                  <a:pt x="20750" y="12447"/>
                  <a:pt x="20769" y="12446"/>
                  <a:pt x="20788" y="12446"/>
                </a:cubicBezTo>
                <a:cubicBezTo>
                  <a:pt x="20964" y="12446"/>
                  <a:pt x="21176" y="12526"/>
                  <a:pt x="21316" y="12526"/>
                </a:cubicBezTo>
                <a:cubicBezTo>
                  <a:pt x="21355" y="12526"/>
                  <a:pt x="21389" y="12519"/>
                  <a:pt x="21415" y="12503"/>
                </a:cubicBezTo>
                <a:cubicBezTo>
                  <a:pt x="21477" y="12463"/>
                  <a:pt x="21541" y="12449"/>
                  <a:pt x="21607" y="12449"/>
                </a:cubicBezTo>
                <a:cubicBezTo>
                  <a:pt x="21760" y="12449"/>
                  <a:pt x="21918" y="12527"/>
                  <a:pt x="22063" y="12527"/>
                </a:cubicBezTo>
                <a:cubicBezTo>
                  <a:pt x="22176" y="12527"/>
                  <a:pt x="22282" y="12480"/>
                  <a:pt x="22372" y="12311"/>
                </a:cubicBezTo>
                <a:cubicBezTo>
                  <a:pt x="22386" y="12328"/>
                  <a:pt x="22397" y="12353"/>
                  <a:pt x="22413" y="12362"/>
                </a:cubicBezTo>
                <a:cubicBezTo>
                  <a:pt x="22532" y="12431"/>
                  <a:pt x="22664" y="12461"/>
                  <a:pt x="22789" y="12461"/>
                </a:cubicBezTo>
                <a:cubicBezTo>
                  <a:pt x="22875" y="12461"/>
                  <a:pt x="22958" y="12447"/>
                  <a:pt x="23032" y="12420"/>
                </a:cubicBezTo>
                <a:cubicBezTo>
                  <a:pt x="23129" y="12384"/>
                  <a:pt x="23218" y="12368"/>
                  <a:pt x="23305" y="12368"/>
                </a:cubicBezTo>
                <a:cubicBezTo>
                  <a:pt x="23419" y="12368"/>
                  <a:pt x="23528" y="12396"/>
                  <a:pt x="23644" y="12443"/>
                </a:cubicBezTo>
                <a:cubicBezTo>
                  <a:pt x="23695" y="12464"/>
                  <a:pt x="23735" y="12525"/>
                  <a:pt x="23794" y="12525"/>
                </a:cubicBezTo>
                <a:cubicBezTo>
                  <a:pt x="23815" y="12525"/>
                  <a:pt x="23837" y="12518"/>
                  <a:pt x="23863" y="12499"/>
                </a:cubicBezTo>
                <a:cubicBezTo>
                  <a:pt x="24005" y="12400"/>
                  <a:pt x="24155" y="12371"/>
                  <a:pt x="24306" y="12371"/>
                </a:cubicBezTo>
                <a:cubicBezTo>
                  <a:pt x="24509" y="12371"/>
                  <a:pt x="24714" y="12423"/>
                  <a:pt x="24906" y="12426"/>
                </a:cubicBezTo>
                <a:cubicBezTo>
                  <a:pt x="25329" y="12432"/>
                  <a:pt x="25762" y="12510"/>
                  <a:pt x="26188" y="12510"/>
                </a:cubicBezTo>
                <a:cubicBezTo>
                  <a:pt x="26259" y="12510"/>
                  <a:pt x="26330" y="12508"/>
                  <a:pt x="26401" y="12503"/>
                </a:cubicBezTo>
                <a:cubicBezTo>
                  <a:pt x="26428" y="12501"/>
                  <a:pt x="26454" y="12500"/>
                  <a:pt x="26481" y="12500"/>
                </a:cubicBezTo>
                <a:cubicBezTo>
                  <a:pt x="26684" y="12500"/>
                  <a:pt x="26882" y="12551"/>
                  <a:pt x="27089" y="12551"/>
                </a:cubicBezTo>
                <a:cubicBezTo>
                  <a:pt x="27144" y="12551"/>
                  <a:pt x="27199" y="12547"/>
                  <a:pt x="27255" y="12538"/>
                </a:cubicBezTo>
                <a:cubicBezTo>
                  <a:pt x="27411" y="12514"/>
                  <a:pt x="27570" y="12507"/>
                  <a:pt x="27730" y="12507"/>
                </a:cubicBezTo>
                <a:cubicBezTo>
                  <a:pt x="27965" y="12507"/>
                  <a:pt x="28204" y="12522"/>
                  <a:pt x="28443" y="12522"/>
                </a:cubicBezTo>
                <a:cubicBezTo>
                  <a:pt x="28539" y="12522"/>
                  <a:pt x="28635" y="12520"/>
                  <a:pt x="28730" y="12513"/>
                </a:cubicBezTo>
                <a:cubicBezTo>
                  <a:pt x="28736" y="12512"/>
                  <a:pt x="28742" y="12512"/>
                  <a:pt x="28747" y="12512"/>
                </a:cubicBezTo>
                <a:cubicBezTo>
                  <a:pt x="28835" y="12512"/>
                  <a:pt x="28930" y="12555"/>
                  <a:pt x="29013" y="12555"/>
                </a:cubicBezTo>
                <a:cubicBezTo>
                  <a:pt x="29039" y="12555"/>
                  <a:pt x="29064" y="12551"/>
                  <a:pt x="29088" y="12540"/>
                </a:cubicBezTo>
                <a:cubicBezTo>
                  <a:pt x="29177" y="12497"/>
                  <a:pt x="29260" y="12475"/>
                  <a:pt x="29339" y="12475"/>
                </a:cubicBezTo>
                <a:cubicBezTo>
                  <a:pt x="29485" y="12475"/>
                  <a:pt x="29616" y="12550"/>
                  <a:pt x="29741" y="12708"/>
                </a:cubicBezTo>
                <a:cubicBezTo>
                  <a:pt x="29774" y="12634"/>
                  <a:pt x="29773" y="12466"/>
                  <a:pt x="29839" y="12466"/>
                </a:cubicBezTo>
                <a:cubicBezTo>
                  <a:pt x="29866" y="12466"/>
                  <a:pt x="29905" y="12495"/>
                  <a:pt x="29962" y="12569"/>
                </a:cubicBezTo>
                <a:cubicBezTo>
                  <a:pt x="29998" y="12615"/>
                  <a:pt x="30042" y="12635"/>
                  <a:pt x="30090" y="12635"/>
                </a:cubicBezTo>
                <a:cubicBezTo>
                  <a:pt x="30132" y="12635"/>
                  <a:pt x="30177" y="12620"/>
                  <a:pt x="30221" y="12596"/>
                </a:cubicBezTo>
                <a:cubicBezTo>
                  <a:pt x="30349" y="12525"/>
                  <a:pt x="30483" y="12500"/>
                  <a:pt x="30617" y="12500"/>
                </a:cubicBezTo>
                <a:cubicBezTo>
                  <a:pt x="30766" y="12500"/>
                  <a:pt x="30913" y="12531"/>
                  <a:pt x="31050" y="12560"/>
                </a:cubicBezTo>
                <a:cubicBezTo>
                  <a:pt x="31134" y="12579"/>
                  <a:pt x="31237" y="12640"/>
                  <a:pt x="31321" y="12640"/>
                </a:cubicBezTo>
                <a:cubicBezTo>
                  <a:pt x="31356" y="12640"/>
                  <a:pt x="31389" y="12629"/>
                  <a:pt x="31416" y="12599"/>
                </a:cubicBezTo>
                <a:cubicBezTo>
                  <a:pt x="31461" y="12549"/>
                  <a:pt x="31504" y="12531"/>
                  <a:pt x="31546" y="12531"/>
                </a:cubicBezTo>
                <a:cubicBezTo>
                  <a:pt x="31641" y="12531"/>
                  <a:pt x="31725" y="12621"/>
                  <a:pt x="31793" y="12627"/>
                </a:cubicBezTo>
                <a:cubicBezTo>
                  <a:pt x="31821" y="12630"/>
                  <a:pt x="31849" y="12631"/>
                  <a:pt x="31876" y="12631"/>
                </a:cubicBezTo>
                <a:cubicBezTo>
                  <a:pt x="32078" y="12631"/>
                  <a:pt x="32275" y="12567"/>
                  <a:pt x="32477" y="12567"/>
                </a:cubicBezTo>
                <a:cubicBezTo>
                  <a:pt x="32552" y="12567"/>
                  <a:pt x="32628" y="12576"/>
                  <a:pt x="32705" y="12601"/>
                </a:cubicBezTo>
                <a:cubicBezTo>
                  <a:pt x="32915" y="12668"/>
                  <a:pt x="33150" y="12735"/>
                  <a:pt x="33368" y="12735"/>
                </a:cubicBezTo>
                <a:cubicBezTo>
                  <a:pt x="33474" y="12735"/>
                  <a:pt x="33577" y="12719"/>
                  <a:pt x="33671" y="12679"/>
                </a:cubicBezTo>
                <a:cubicBezTo>
                  <a:pt x="33778" y="12633"/>
                  <a:pt x="33882" y="12617"/>
                  <a:pt x="33983" y="12617"/>
                </a:cubicBezTo>
                <a:cubicBezTo>
                  <a:pt x="34193" y="12617"/>
                  <a:pt x="34395" y="12684"/>
                  <a:pt x="34603" y="12684"/>
                </a:cubicBezTo>
                <a:cubicBezTo>
                  <a:pt x="34644" y="12684"/>
                  <a:pt x="34685" y="12681"/>
                  <a:pt x="34726" y="12675"/>
                </a:cubicBezTo>
                <a:cubicBezTo>
                  <a:pt x="34881" y="12652"/>
                  <a:pt x="35039" y="12646"/>
                  <a:pt x="35200" y="12646"/>
                </a:cubicBezTo>
                <a:cubicBezTo>
                  <a:pt x="35379" y="12646"/>
                  <a:pt x="35561" y="12654"/>
                  <a:pt x="35740" y="12654"/>
                </a:cubicBezTo>
                <a:cubicBezTo>
                  <a:pt x="36151" y="12657"/>
                  <a:pt x="36570" y="12658"/>
                  <a:pt x="36975" y="12744"/>
                </a:cubicBezTo>
                <a:cubicBezTo>
                  <a:pt x="36996" y="12748"/>
                  <a:pt x="37018" y="12750"/>
                  <a:pt x="37040" y="12750"/>
                </a:cubicBezTo>
                <a:cubicBezTo>
                  <a:pt x="37134" y="12750"/>
                  <a:pt x="37235" y="12719"/>
                  <a:pt x="37323" y="12719"/>
                </a:cubicBezTo>
                <a:cubicBezTo>
                  <a:pt x="37396" y="12719"/>
                  <a:pt x="37460" y="12740"/>
                  <a:pt x="37505" y="12816"/>
                </a:cubicBezTo>
                <a:cubicBezTo>
                  <a:pt x="37532" y="12862"/>
                  <a:pt x="37560" y="12880"/>
                  <a:pt x="37588" y="12880"/>
                </a:cubicBezTo>
                <a:cubicBezTo>
                  <a:pt x="37670" y="12880"/>
                  <a:pt x="37751" y="12721"/>
                  <a:pt x="37818" y="12721"/>
                </a:cubicBezTo>
                <a:cubicBezTo>
                  <a:pt x="37850" y="12721"/>
                  <a:pt x="37879" y="12756"/>
                  <a:pt x="37904" y="12862"/>
                </a:cubicBezTo>
                <a:cubicBezTo>
                  <a:pt x="37972" y="12753"/>
                  <a:pt x="38051" y="12721"/>
                  <a:pt x="38133" y="12721"/>
                </a:cubicBezTo>
                <a:cubicBezTo>
                  <a:pt x="38242" y="12721"/>
                  <a:pt x="38358" y="12775"/>
                  <a:pt x="38467" y="12775"/>
                </a:cubicBezTo>
                <a:cubicBezTo>
                  <a:pt x="38529" y="12775"/>
                  <a:pt x="38589" y="12758"/>
                  <a:pt x="38645" y="12704"/>
                </a:cubicBezTo>
                <a:cubicBezTo>
                  <a:pt x="38661" y="12689"/>
                  <a:pt x="38686" y="12683"/>
                  <a:pt x="38714" y="12683"/>
                </a:cubicBezTo>
                <a:cubicBezTo>
                  <a:pt x="38761" y="12683"/>
                  <a:pt x="38817" y="12701"/>
                  <a:pt x="38853" y="12725"/>
                </a:cubicBezTo>
                <a:cubicBezTo>
                  <a:pt x="38938" y="12785"/>
                  <a:pt x="39022" y="12805"/>
                  <a:pt x="39106" y="12805"/>
                </a:cubicBezTo>
                <a:cubicBezTo>
                  <a:pt x="39286" y="12805"/>
                  <a:pt x="39463" y="12713"/>
                  <a:pt x="39638" y="12713"/>
                </a:cubicBezTo>
                <a:cubicBezTo>
                  <a:pt x="39658" y="12713"/>
                  <a:pt x="39678" y="12714"/>
                  <a:pt x="39698" y="12717"/>
                </a:cubicBezTo>
                <a:cubicBezTo>
                  <a:pt x="39714" y="12719"/>
                  <a:pt x="39730" y="12720"/>
                  <a:pt x="39746" y="12720"/>
                </a:cubicBezTo>
                <a:cubicBezTo>
                  <a:pt x="39872" y="12720"/>
                  <a:pt x="40004" y="12663"/>
                  <a:pt x="40131" y="12663"/>
                </a:cubicBezTo>
                <a:cubicBezTo>
                  <a:pt x="40238" y="12663"/>
                  <a:pt x="40341" y="12703"/>
                  <a:pt x="40432" y="12852"/>
                </a:cubicBezTo>
                <a:cubicBezTo>
                  <a:pt x="40455" y="12889"/>
                  <a:pt x="40495" y="12929"/>
                  <a:pt x="40528" y="12929"/>
                </a:cubicBezTo>
                <a:cubicBezTo>
                  <a:pt x="40562" y="12929"/>
                  <a:pt x="40588" y="12888"/>
                  <a:pt x="40581" y="12764"/>
                </a:cubicBezTo>
                <a:cubicBezTo>
                  <a:pt x="40579" y="12719"/>
                  <a:pt x="40619" y="12705"/>
                  <a:pt x="40661" y="12705"/>
                </a:cubicBezTo>
                <a:cubicBezTo>
                  <a:pt x="40690" y="12705"/>
                  <a:pt x="40720" y="12712"/>
                  <a:pt x="40740" y="12719"/>
                </a:cubicBezTo>
                <a:cubicBezTo>
                  <a:pt x="40860" y="12766"/>
                  <a:pt x="40981" y="12796"/>
                  <a:pt x="41101" y="12796"/>
                </a:cubicBezTo>
                <a:cubicBezTo>
                  <a:pt x="41214" y="12796"/>
                  <a:pt x="41326" y="12770"/>
                  <a:pt x="41435" y="12706"/>
                </a:cubicBezTo>
                <a:cubicBezTo>
                  <a:pt x="41449" y="12698"/>
                  <a:pt x="41461" y="12694"/>
                  <a:pt x="41473" y="12694"/>
                </a:cubicBezTo>
                <a:cubicBezTo>
                  <a:pt x="41553" y="12694"/>
                  <a:pt x="41583" y="12859"/>
                  <a:pt x="41605" y="12859"/>
                </a:cubicBezTo>
                <a:cubicBezTo>
                  <a:pt x="41610" y="12859"/>
                  <a:pt x="41614" y="12849"/>
                  <a:pt x="41619" y="12825"/>
                </a:cubicBezTo>
                <a:cubicBezTo>
                  <a:pt x="41644" y="12698"/>
                  <a:pt x="41680" y="12662"/>
                  <a:pt x="41720" y="12662"/>
                </a:cubicBezTo>
                <a:cubicBezTo>
                  <a:pt x="41770" y="12662"/>
                  <a:pt x="41826" y="12717"/>
                  <a:pt x="41874" y="12717"/>
                </a:cubicBezTo>
                <a:cubicBezTo>
                  <a:pt x="41880" y="12717"/>
                  <a:pt x="41887" y="12716"/>
                  <a:pt x="41893" y="12714"/>
                </a:cubicBezTo>
                <a:cubicBezTo>
                  <a:pt x="41936" y="12698"/>
                  <a:pt x="41979" y="12693"/>
                  <a:pt x="42023" y="12693"/>
                </a:cubicBezTo>
                <a:cubicBezTo>
                  <a:pt x="42148" y="12693"/>
                  <a:pt x="42270" y="12742"/>
                  <a:pt x="42388" y="12742"/>
                </a:cubicBezTo>
                <a:cubicBezTo>
                  <a:pt x="42402" y="12742"/>
                  <a:pt x="42416" y="12741"/>
                  <a:pt x="42430" y="12740"/>
                </a:cubicBezTo>
                <a:cubicBezTo>
                  <a:pt x="42618" y="12719"/>
                  <a:pt x="42810" y="12649"/>
                  <a:pt x="42998" y="12649"/>
                </a:cubicBezTo>
                <a:cubicBezTo>
                  <a:pt x="43032" y="12649"/>
                  <a:pt x="43066" y="12652"/>
                  <a:pt x="43099" y="12657"/>
                </a:cubicBezTo>
                <a:cubicBezTo>
                  <a:pt x="43292" y="12687"/>
                  <a:pt x="43499" y="12721"/>
                  <a:pt x="43691" y="12721"/>
                </a:cubicBezTo>
                <a:cubicBezTo>
                  <a:pt x="43805" y="12721"/>
                  <a:pt x="43913" y="12709"/>
                  <a:pt x="44011" y="12678"/>
                </a:cubicBezTo>
                <a:cubicBezTo>
                  <a:pt x="44234" y="12605"/>
                  <a:pt x="44455" y="12593"/>
                  <a:pt x="44674" y="12593"/>
                </a:cubicBezTo>
                <a:cubicBezTo>
                  <a:pt x="44782" y="12593"/>
                  <a:pt x="44889" y="12596"/>
                  <a:pt x="44996" y="12596"/>
                </a:cubicBezTo>
                <a:cubicBezTo>
                  <a:pt x="45096" y="12596"/>
                  <a:pt x="45196" y="12593"/>
                  <a:pt x="45296" y="12584"/>
                </a:cubicBezTo>
                <a:cubicBezTo>
                  <a:pt x="45608" y="12553"/>
                  <a:pt x="45922" y="12454"/>
                  <a:pt x="46237" y="12454"/>
                </a:cubicBezTo>
                <a:cubicBezTo>
                  <a:pt x="46332" y="12454"/>
                  <a:pt x="46426" y="12462"/>
                  <a:pt x="46521" y="12485"/>
                </a:cubicBezTo>
                <a:cubicBezTo>
                  <a:pt x="46530" y="12487"/>
                  <a:pt x="46539" y="12488"/>
                  <a:pt x="46548" y="12488"/>
                </a:cubicBezTo>
                <a:cubicBezTo>
                  <a:pt x="46607" y="12488"/>
                  <a:pt x="46642" y="12436"/>
                  <a:pt x="46687" y="12410"/>
                </a:cubicBezTo>
                <a:cubicBezTo>
                  <a:pt x="46757" y="12370"/>
                  <a:pt x="46827" y="12352"/>
                  <a:pt x="46896" y="12352"/>
                </a:cubicBezTo>
                <a:cubicBezTo>
                  <a:pt x="46981" y="12352"/>
                  <a:pt x="47065" y="12379"/>
                  <a:pt x="47149" y="12422"/>
                </a:cubicBezTo>
                <a:cubicBezTo>
                  <a:pt x="47196" y="12446"/>
                  <a:pt x="47240" y="12477"/>
                  <a:pt x="47287" y="12505"/>
                </a:cubicBezTo>
                <a:cubicBezTo>
                  <a:pt x="47322" y="12372"/>
                  <a:pt x="47350" y="12328"/>
                  <a:pt x="47383" y="12328"/>
                </a:cubicBezTo>
                <a:cubicBezTo>
                  <a:pt x="47426" y="12328"/>
                  <a:pt x="47479" y="12404"/>
                  <a:pt x="47570" y="12457"/>
                </a:cubicBezTo>
                <a:cubicBezTo>
                  <a:pt x="47623" y="12487"/>
                  <a:pt x="47683" y="12500"/>
                  <a:pt x="47747" y="12500"/>
                </a:cubicBezTo>
                <a:cubicBezTo>
                  <a:pt x="47936" y="12500"/>
                  <a:pt x="48158" y="12392"/>
                  <a:pt x="48330" y="12342"/>
                </a:cubicBezTo>
                <a:cubicBezTo>
                  <a:pt x="48719" y="12231"/>
                  <a:pt x="49093" y="12286"/>
                  <a:pt x="49470" y="12256"/>
                </a:cubicBezTo>
                <a:cubicBezTo>
                  <a:pt x="49497" y="12254"/>
                  <a:pt x="49523" y="12253"/>
                  <a:pt x="49550" y="12253"/>
                </a:cubicBezTo>
                <a:cubicBezTo>
                  <a:pt x="49775" y="12253"/>
                  <a:pt x="50018" y="12318"/>
                  <a:pt x="50232" y="12318"/>
                </a:cubicBezTo>
                <a:cubicBezTo>
                  <a:pt x="50248" y="12318"/>
                  <a:pt x="50263" y="12318"/>
                  <a:pt x="50279" y="12317"/>
                </a:cubicBezTo>
                <a:cubicBezTo>
                  <a:pt x="50454" y="12308"/>
                  <a:pt x="50586" y="12301"/>
                  <a:pt x="50695" y="12301"/>
                </a:cubicBezTo>
                <a:cubicBezTo>
                  <a:pt x="50988" y="12301"/>
                  <a:pt x="51115" y="12352"/>
                  <a:pt x="51483" y="12546"/>
                </a:cubicBezTo>
                <a:cubicBezTo>
                  <a:pt x="51501" y="12555"/>
                  <a:pt x="51522" y="12552"/>
                  <a:pt x="51542" y="12554"/>
                </a:cubicBezTo>
                <a:cubicBezTo>
                  <a:pt x="51544" y="12394"/>
                  <a:pt x="51570" y="12346"/>
                  <a:pt x="51606" y="12346"/>
                </a:cubicBezTo>
                <a:cubicBezTo>
                  <a:pt x="51663" y="12346"/>
                  <a:pt x="51744" y="12462"/>
                  <a:pt x="51800" y="12462"/>
                </a:cubicBezTo>
                <a:cubicBezTo>
                  <a:pt x="51808" y="12462"/>
                  <a:pt x="51815" y="12460"/>
                  <a:pt x="51821" y="12455"/>
                </a:cubicBezTo>
                <a:cubicBezTo>
                  <a:pt x="51915" y="12391"/>
                  <a:pt x="51997" y="12333"/>
                  <a:pt x="51957" y="12156"/>
                </a:cubicBezTo>
                <a:cubicBezTo>
                  <a:pt x="51864" y="11751"/>
                  <a:pt x="51710" y="11361"/>
                  <a:pt x="51502" y="11000"/>
                </a:cubicBezTo>
                <a:cubicBezTo>
                  <a:pt x="51057" y="10218"/>
                  <a:pt x="50568" y="9477"/>
                  <a:pt x="50116" y="8701"/>
                </a:cubicBezTo>
                <a:cubicBezTo>
                  <a:pt x="49823" y="8199"/>
                  <a:pt x="49511" y="7722"/>
                  <a:pt x="49191" y="7252"/>
                </a:cubicBezTo>
                <a:cubicBezTo>
                  <a:pt x="49036" y="7022"/>
                  <a:pt x="48916" y="6262"/>
                  <a:pt x="49048" y="6209"/>
                </a:cubicBezTo>
                <a:cubicBezTo>
                  <a:pt x="49525" y="6012"/>
                  <a:pt x="49530" y="5345"/>
                  <a:pt x="49838" y="4970"/>
                </a:cubicBezTo>
                <a:cubicBezTo>
                  <a:pt x="50078" y="4676"/>
                  <a:pt x="50225" y="4230"/>
                  <a:pt x="50486" y="3922"/>
                </a:cubicBezTo>
                <a:cubicBezTo>
                  <a:pt x="50538" y="3864"/>
                  <a:pt x="50571" y="3778"/>
                  <a:pt x="50612" y="3706"/>
                </a:cubicBezTo>
                <a:cubicBezTo>
                  <a:pt x="50801" y="3375"/>
                  <a:pt x="50810" y="2903"/>
                  <a:pt x="51134" y="2670"/>
                </a:cubicBezTo>
                <a:cubicBezTo>
                  <a:pt x="51225" y="2602"/>
                  <a:pt x="51364" y="2540"/>
                  <a:pt x="51356" y="2313"/>
                </a:cubicBezTo>
                <a:cubicBezTo>
                  <a:pt x="51349" y="2104"/>
                  <a:pt x="51488" y="1905"/>
                  <a:pt x="51643" y="1827"/>
                </a:cubicBezTo>
                <a:cubicBezTo>
                  <a:pt x="51719" y="1790"/>
                  <a:pt x="51667" y="1755"/>
                  <a:pt x="51648" y="1723"/>
                </a:cubicBezTo>
                <a:cubicBezTo>
                  <a:pt x="51565" y="1595"/>
                  <a:pt x="51730" y="1563"/>
                  <a:pt x="51709" y="1460"/>
                </a:cubicBezTo>
                <a:lnTo>
                  <a:pt x="51709" y="1460"/>
                </a:lnTo>
                <a:cubicBezTo>
                  <a:pt x="51709" y="1460"/>
                  <a:pt x="51710" y="1460"/>
                  <a:pt x="51710" y="1460"/>
                </a:cubicBezTo>
                <a:cubicBezTo>
                  <a:pt x="51929" y="1460"/>
                  <a:pt x="51940" y="1195"/>
                  <a:pt x="52026" y="1037"/>
                </a:cubicBezTo>
                <a:cubicBezTo>
                  <a:pt x="52127" y="851"/>
                  <a:pt x="51990" y="467"/>
                  <a:pt x="51833" y="467"/>
                </a:cubicBezTo>
                <a:cubicBezTo>
                  <a:pt x="51824" y="467"/>
                  <a:pt x="51814" y="469"/>
                  <a:pt x="51805" y="471"/>
                </a:cubicBezTo>
                <a:cubicBezTo>
                  <a:pt x="51761" y="484"/>
                  <a:pt x="51717" y="490"/>
                  <a:pt x="51675" y="490"/>
                </a:cubicBezTo>
                <a:cubicBezTo>
                  <a:pt x="51438" y="490"/>
                  <a:pt x="51232" y="315"/>
                  <a:pt x="50982" y="315"/>
                </a:cubicBezTo>
                <a:cubicBezTo>
                  <a:pt x="50975" y="315"/>
                  <a:pt x="50969" y="315"/>
                  <a:pt x="50963" y="315"/>
                </a:cubicBezTo>
                <a:cubicBezTo>
                  <a:pt x="50467" y="333"/>
                  <a:pt x="49964" y="345"/>
                  <a:pt x="49464" y="350"/>
                </a:cubicBezTo>
                <a:cubicBezTo>
                  <a:pt x="48938" y="354"/>
                  <a:pt x="48411" y="376"/>
                  <a:pt x="47884" y="376"/>
                </a:cubicBezTo>
                <a:cubicBezTo>
                  <a:pt x="47432" y="376"/>
                  <a:pt x="46979" y="360"/>
                  <a:pt x="46528" y="304"/>
                </a:cubicBezTo>
                <a:cubicBezTo>
                  <a:pt x="46403" y="289"/>
                  <a:pt x="46278" y="285"/>
                  <a:pt x="46152" y="285"/>
                </a:cubicBezTo>
                <a:cubicBezTo>
                  <a:pt x="46031" y="285"/>
                  <a:pt x="45909" y="288"/>
                  <a:pt x="45787" y="288"/>
                </a:cubicBezTo>
                <a:cubicBezTo>
                  <a:pt x="45697" y="288"/>
                  <a:pt x="45607" y="286"/>
                  <a:pt x="45517" y="280"/>
                </a:cubicBezTo>
                <a:cubicBezTo>
                  <a:pt x="45085" y="247"/>
                  <a:pt x="44655" y="171"/>
                  <a:pt x="44221" y="146"/>
                </a:cubicBezTo>
                <a:cubicBezTo>
                  <a:pt x="43917" y="129"/>
                  <a:pt x="43611" y="70"/>
                  <a:pt x="43307" y="70"/>
                </a:cubicBezTo>
                <a:cubicBezTo>
                  <a:pt x="43217" y="70"/>
                  <a:pt x="43128" y="75"/>
                  <a:pt x="43039" y="88"/>
                </a:cubicBezTo>
                <a:cubicBezTo>
                  <a:pt x="42991" y="95"/>
                  <a:pt x="42944" y="97"/>
                  <a:pt x="42896" y="97"/>
                </a:cubicBezTo>
                <a:cubicBezTo>
                  <a:pt x="42671" y="97"/>
                  <a:pt x="42450" y="33"/>
                  <a:pt x="42230" y="21"/>
                </a:cubicBezTo>
                <a:cubicBezTo>
                  <a:pt x="42099" y="14"/>
                  <a:pt x="41937" y="0"/>
                  <a:pt x="41797"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itolo 11">
            <a:extLst>
              <a:ext uri="{FF2B5EF4-FFF2-40B4-BE49-F238E27FC236}">
                <a16:creationId xmlns:a16="http://schemas.microsoft.com/office/drawing/2014/main" id="{04B304BB-8750-4C9A-BE18-84A541D6E738}"/>
              </a:ext>
            </a:extLst>
          </p:cNvPr>
          <p:cNvSpPr>
            <a:spLocks noGrp="1"/>
          </p:cNvSpPr>
          <p:nvPr>
            <p:ph type="ctrTitle"/>
          </p:nvPr>
        </p:nvSpPr>
        <p:spPr>
          <a:xfrm>
            <a:off x="2020623" y="986816"/>
            <a:ext cx="5126400" cy="917083"/>
          </a:xfrm>
        </p:spPr>
        <p:txBody>
          <a:bodyPr/>
          <a:lstStyle/>
          <a:p>
            <a:r>
              <a:rPr lang="en-CA" dirty="0"/>
              <a:t>Worst mAP and Accuracy </a:t>
            </a:r>
            <a:br>
              <a:rPr lang="en-CA" dirty="0"/>
            </a:br>
            <a:r>
              <a:rPr lang="en-CA" dirty="0"/>
              <a:t>results</a:t>
            </a:r>
          </a:p>
        </p:txBody>
      </p:sp>
      <p:sp>
        <p:nvSpPr>
          <p:cNvPr id="15" name="Google Shape;1244;p41">
            <a:extLst>
              <a:ext uri="{FF2B5EF4-FFF2-40B4-BE49-F238E27FC236}">
                <a16:creationId xmlns:a16="http://schemas.microsoft.com/office/drawing/2014/main" id="{1F4A3CAF-83B9-40FF-AB19-26472C9134F7}"/>
              </a:ext>
            </a:extLst>
          </p:cNvPr>
          <p:cNvSpPr txBox="1">
            <a:spLocks/>
          </p:cNvSpPr>
          <p:nvPr/>
        </p:nvSpPr>
        <p:spPr>
          <a:xfrm>
            <a:off x="4396327" y="2935183"/>
            <a:ext cx="890375"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r>
              <a:rPr lang="en" dirty="0"/>
              <a:t>? =</a:t>
            </a:r>
          </a:p>
        </p:txBody>
      </p:sp>
      <p:grpSp>
        <p:nvGrpSpPr>
          <p:cNvPr id="16" name="Google Shape;1245;p41">
            <a:extLst>
              <a:ext uri="{FF2B5EF4-FFF2-40B4-BE49-F238E27FC236}">
                <a16:creationId xmlns:a16="http://schemas.microsoft.com/office/drawing/2014/main" id="{09C9084E-C7A9-4B10-A5AA-24DB6B7210A1}"/>
              </a:ext>
            </a:extLst>
          </p:cNvPr>
          <p:cNvGrpSpPr/>
          <p:nvPr/>
        </p:nvGrpSpPr>
        <p:grpSpPr>
          <a:xfrm flipH="1">
            <a:off x="3310751" y="2399054"/>
            <a:ext cx="1013600" cy="1805171"/>
            <a:chOff x="3908325" y="238100"/>
            <a:chExt cx="2292175" cy="4082250"/>
          </a:xfrm>
        </p:grpSpPr>
        <p:sp>
          <p:nvSpPr>
            <p:cNvPr id="17" name="Google Shape;1247;p41">
              <a:extLst>
                <a:ext uri="{FF2B5EF4-FFF2-40B4-BE49-F238E27FC236}">
                  <a16:creationId xmlns:a16="http://schemas.microsoft.com/office/drawing/2014/main" id="{DB2D095D-9E16-4F4E-B5FC-C74634A8B837}"/>
                </a:ext>
              </a:extLst>
            </p:cNvPr>
            <p:cNvSpPr/>
            <p:nvPr/>
          </p:nvSpPr>
          <p:spPr>
            <a:xfrm>
              <a:off x="4506850" y="927300"/>
              <a:ext cx="1445075" cy="3393050"/>
            </a:xfrm>
            <a:custGeom>
              <a:avLst/>
              <a:gdLst/>
              <a:ahLst/>
              <a:cxnLst/>
              <a:rect l="l" t="t" r="r" b="b"/>
              <a:pathLst>
                <a:path w="57803" h="135722" extrusionOk="0">
                  <a:moveTo>
                    <a:pt x="9490" y="1"/>
                  </a:moveTo>
                  <a:cubicBezTo>
                    <a:pt x="9435" y="1"/>
                    <a:pt x="9380" y="4"/>
                    <a:pt x="9325" y="11"/>
                  </a:cubicBezTo>
                  <a:cubicBezTo>
                    <a:pt x="8644" y="102"/>
                    <a:pt x="8165" y="725"/>
                    <a:pt x="8254" y="1406"/>
                  </a:cubicBezTo>
                  <a:cubicBezTo>
                    <a:pt x="11392" y="25114"/>
                    <a:pt x="11962" y="50296"/>
                    <a:pt x="10043" y="80657"/>
                  </a:cubicBezTo>
                  <a:cubicBezTo>
                    <a:pt x="9911" y="82728"/>
                    <a:pt x="9640" y="87035"/>
                    <a:pt x="12546" y="89195"/>
                  </a:cubicBezTo>
                  <a:cubicBezTo>
                    <a:pt x="14285" y="90487"/>
                    <a:pt x="16517" y="90503"/>
                    <a:pt x="18147" y="90516"/>
                  </a:cubicBezTo>
                  <a:lnTo>
                    <a:pt x="34116" y="90636"/>
                  </a:lnTo>
                  <a:cubicBezTo>
                    <a:pt x="39320" y="90676"/>
                    <a:pt x="44700" y="90717"/>
                    <a:pt x="49212" y="93562"/>
                  </a:cubicBezTo>
                  <a:cubicBezTo>
                    <a:pt x="50805" y="94566"/>
                    <a:pt x="52069" y="95883"/>
                    <a:pt x="52866" y="97373"/>
                  </a:cubicBezTo>
                  <a:cubicBezTo>
                    <a:pt x="55046" y="101439"/>
                    <a:pt x="53436" y="105252"/>
                    <a:pt x="51734" y="109289"/>
                  </a:cubicBezTo>
                  <a:cubicBezTo>
                    <a:pt x="51027" y="110962"/>
                    <a:pt x="50297" y="112692"/>
                    <a:pt x="49823" y="114478"/>
                  </a:cubicBezTo>
                  <a:cubicBezTo>
                    <a:pt x="48820" y="118256"/>
                    <a:pt x="49012" y="122157"/>
                    <a:pt x="49197" y="125929"/>
                  </a:cubicBezTo>
                  <a:cubicBezTo>
                    <a:pt x="49246" y="126925"/>
                    <a:pt x="49293" y="127919"/>
                    <a:pt x="49320" y="128910"/>
                  </a:cubicBezTo>
                  <a:cubicBezTo>
                    <a:pt x="49351" y="130075"/>
                    <a:pt x="49342" y="131289"/>
                    <a:pt x="48873" y="132218"/>
                  </a:cubicBezTo>
                  <a:cubicBezTo>
                    <a:pt x="48673" y="132609"/>
                    <a:pt x="48365" y="132934"/>
                    <a:pt x="47986" y="133157"/>
                  </a:cubicBezTo>
                  <a:cubicBezTo>
                    <a:pt x="47951" y="133150"/>
                    <a:pt x="47858" y="133108"/>
                    <a:pt x="47848" y="133003"/>
                  </a:cubicBezTo>
                  <a:cubicBezTo>
                    <a:pt x="47498" y="129413"/>
                    <a:pt x="47017" y="125796"/>
                    <a:pt x="46419" y="122251"/>
                  </a:cubicBezTo>
                  <a:cubicBezTo>
                    <a:pt x="46295" y="121518"/>
                    <a:pt x="46065" y="120153"/>
                    <a:pt x="44936" y="119386"/>
                  </a:cubicBezTo>
                  <a:cubicBezTo>
                    <a:pt x="44356" y="118993"/>
                    <a:pt x="43717" y="118878"/>
                    <a:pt x="43130" y="118878"/>
                  </a:cubicBezTo>
                  <a:cubicBezTo>
                    <a:pt x="42620" y="118878"/>
                    <a:pt x="42148" y="118965"/>
                    <a:pt x="41790" y="119030"/>
                  </a:cubicBezTo>
                  <a:cubicBezTo>
                    <a:pt x="37621" y="119797"/>
                    <a:pt x="33804" y="120181"/>
                    <a:pt x="30296" y="120181"/>
                  </a:cubicBezTo>
                  <a:cubicBezTo>
                    <a:pt x="26355" y="120181"/>
                    <a:pt x="22804" y="119696"/>
                    <a:pt x="19582" y="118725"/>
                  </a:cubicBezTo>
                  <a:cubicBezTo>
                    <a:pt x="19321" y="118647"/>
                    <a:pt x="19053" y="118608"/>
                    <a:pt x="18786" y="118608"/>
                  </a:cubicBezTo>
                  <a:cubicBezTo>
                    <a:pt x="18247" y="118608"/>
                    <a:pt x="17714" y="118766"/>
                    <a:pt x="17257" y="119073"/>
                  </a:cubicBezTo>
                  <a:cubicBezTo>
                    <a:pt x="16574" y="119532"/>
                    <a:pt x="16133" y="120272"/>
                    <a:pt x="16055" y="121091"/>
                  </a:cubicBezTo>
                  <a:lnTo>
                    <a:pt x="15003" y="132193"/>
                  </a:lnTo>
                  <a:cubicBezTo>
                    <a:pt x="14953" y="132731"/>
                    <a:pt x="14563" y="133173"/>
                    <a:pt x="14096" y="133223"/>
                  </a:cubicBezTo>
                  <a:cubicBezTo>
                    <a:pt x="14062" y="133226"/>
                    <a:pt x="14031" y="133228"/>
                    <a:pt x="14003" y="133228"/>
                  </a:cubicBezTo>
                  <a:cubicBezTo>
                    <a:pt x="13830" y="133228"/>
                    <a:pt x="13751" y="133174"/>
                    <a:pt x="13690" y="133120"/>
                  </a:cubicBezTo>
                  <a:cubicBezTo>
                    <a:pt x="13377" y="132841"/>
                    <a:pt x="13056" y="131973"/>
                    <a:pt x="13042" y="130660"/>
                  </a:cubicBezTo>
                  <a:lnTo>
                    <a:pt x="12971" y="123896"/>
                  </a:lnTo>
                  <a:cubicBezTo>
                    <a:pt x="12966" y="123555"/>
                    <a:pt x="12993" y="123147"/>
                    <a:pt x="13019" y="122713"/>
                  </a:cubicBezTo>
                  <a:cubicBezTo>
                    <a:pt x="13120" y="121031"/>
                    <a:pt x="13225" y="119292"/>
                    <a:pt x="12280" y="118288"/>
                  </a:cubicBezTo>
                  <a:cubicBezTo>
                    <a:pt x="11881" y="117865"/>
                    <a:pt x="11318" y="117640"/>
                    <a:pt x="10747" y="117640"/>
                  </a:cubicBezTo>
                  <a:cubicBezTo>
                    <a:pt x="10200" y="117640"/>
                    <a:pt x="9646" y="117846"/>
                    <a:pt x="9221" y="118281"/>
                  </a:cubicBezTo>
                  <a:cubicBezTo>
                    <a:pt x="7926" y="119609"/>
                    <a:pt x="7746" y="122915"/>
                    <a:pt x="7874" y="127818"/>
                  </a:cubicBezTo>
                  <a:lnTo>
                    <a:pt x="7876" y="127944"/>
                  </a:lnTo>
                  <a:cubicBezTo>
                    <a:pt x="7920" y="129593"/>
                    <a:pt x="7961" y="131150"/>
                    <a:pt x="7098" y="132286"/>
                  </a:cubicBezTo>
                  <a:cubicBezTo>
                    <a:pt x="6799" y="132681"/>
                    <a:pt x="6294" y="133025"/>
                    <a:pt x="5771" y="133025"/>
                  </a:cubicBezTo>
                  <a:cubicBezTo>
                    <a:pt x="5626" y="133025"/>
                    <a:pt x="5481" y="132999"/>
                    <a:pt x="5338" y="132941"/>
                  </a:cubicBezTo>
                  <a:cubicBezTo>
                    <a:pt x="4160" y="132463"/>
                    <a:pt x="4389" y="130095"/>
                    <a:pt x="4542" y="129100"/>
                  </a:cubicBezTo>
                  <a:lnTo>
                    <a:pt x="4628" y="128547"/>
                  </a:lnTo>
                  <a:cubicBezTo>
                    <a:pt x="5081" y="125626"/>
                    <a:pt x="5551" y="122605"/>
                    <a:pt x="5105" y="119562"/>
                  </a:cubicBezTo>
                  <a:cubicBezTo>
                    <a:pt x="4884" y="118053"/>
                    <a:pt x="4447" y="116612"/>
                    <a:pt x="4024" y="115218"/>
                  </a:cubicBezTo>
                  <a:cubicBezTo>
                    <a:pt x="3671" y="114056"/>
                    <a:pt x="3338" y="112958"/>
                    <a:pt x="3125" y="111833"/>
                  </a:cubicBezTo>
                  <a:cubicBezTo>
                    <a:pt x="2518" y="108641"/>
                    <a:pt x="2907" y="105233"/>
                    <a:pt x="3284" y="101937"/>
                  </a:cubicBezTo>
                  <a:lnTo>
                    <a:pt x="3408" y="100835"/>
                  </a:lnTo>
                  <a:cubicBezTo>
                    <a:pt x="4496" y="90999"/>
                    <a:pt x="4616" y="80980"/>
                    <a:pt x="4733" y="71291"/>
                  </a:cubicBezTo>
                  <a:lnTo>
                    <a:pt x="5165" y="35374"/>
                  </a:lnTo>
                  <a:cubicBezTo>
                    <a:pt x="5257" y="27816"/>
                    <a:pt x="5350" y="20000"/>
                    <a:pt x="4752" y="12304"/>
                  </a:cubicBezTo>
                  <a:cubicBezTo>
                    <a:pt x="4701" y="11649"/>
                    <a:pt x="4146" y="11155"/>
                    <a:pt x="3509" y="11155"/>
                  </a:cubicBezTo>
                  <a:cubicBezTo>
                    <a:pt x="3478" y="11155"/>
                    <a:pt x="3446" y="11156"/>
                    <a:pt x="3414" y="11158"/>
                  </a:cubicBezTo>
                  <a:cubicBezTo>
                    <a:pt x="2728" y="11212"/>
                    <a:pt x="2215" y="11811"/>
                    <a:pt x="2268" y="12496"/>
                  </a:cubicBezTo>
                  <a:cubicBezTo>
                    <a:pt x="2859" y="20083"/>
                    <a:pt x="2765" y="27842"/>
                    <a:pt x="2675" y="35344"/>
                  </a:cubicBezTo>
                  <a:lnTo>
                    <a:pt x="2243" y="71261"/>
                  </a:lnTo>
                  <a:cubicBezTo>
                    <a:pt x="2127" y="80890"/>
                    <a:pt x="2007" y="90846"/>
                    <a:pt x="932" y="100560"/>
                  </a:cubicBezTo>
                  <a:lnTo>
                    <a:pt x="809" y="101655"/>
                  </a:lnTo>
                  <a:cubicBezTo>
                    <a:pt x="411" y="105135"/>
                    <a:pt x="1" y="108734"/>
                    <a:pt x="677" y="112298"/>
                  </a:cubicBezTo>
                  <a:cubicBezTo>
                    <a:pt x="916" y="113554"/>
                    <a:pt x="1284" y="114768"/>
                    <a:pt x="1641" y="115942"/>
                  </a:cubicBezTo>
                  <a:cubicBezTo>
                    <a:pt x="2055" y="117308"/>
                    <a:pt x="2447" y="118599"/>
                    <a:pt x="2640" y="119922"/>
                  </a:cubicBezTo>
                  <a:cubicBezTo>
                    <a:pt x="3031" y="122594"/>
                    <a:pt x="2591" y="125427"/>
                    <a:pt x="2166" y="128165"/>
                  </a:cubicBezTo>
                  <a:lnTo>
                    <a:pt x="2080" y="128721"/>
                  </a:lnTo>
                  <a:cubicBezTo>
                    <a:pt x="1376" y="133296"/>
                    <a:pt x="3231" y="134775"/>
                    <a:pt x="4400" y="135250"/>
                  </a:cubicBezTo>
                  <a:cubicBezTo>
                    <a:pt x="4837" y="135427"/>
                    <a:pt x="5296" y="135512"/>
                    <a:pt x="5757" y="135512"/>
                  </a:cubicBezTo>
                  <a:cubicBezTo>
                    <a:pt x="6997" y="135512"/>
                    <a:pt x="8247" y="134894"/>
                    <a:pt x="9083" y="133793"/>
                  </a:cubicBezTo>
                  <a:cubicBezTo>
                    <a:pt x="10474" y="131961"/>
                    <a:pt x="10417" y="129793"/>
                    <a:pt x="10367" y="127882"/>
                  </a:cubicBezTo>
                  <a:lnTo>
                    <a:pt x="10363" y="127756"/>
                  </a:lnTo>
                  <a:cubicBezTo>
                    <a:pt x="10273" y="124270"/>
                    <a:pt x="10395" y="122298"/>
                    <a:pt x="10587" y="121204"/>
                  </a:cubicBezTo>
                  <a:lnTo>
                    <a:pt x="10587" y="121204"/>
                  </a:lnTo>
                  <a:cubicBezTo>
                    <a:pt x="10584" y="121697"/>
                    <a:pt x="10553" y="122220"/>
                    <a:pt x="10532" y="122566"/>
                  </a:cubicBezTo>
                  <a:cubicBezTo>
                    <a:pt x="10503" y="123064"/>
                    <a:pt x="10475" y="123534"/>
                    <a:pt x="10479" y="123925"/>
                  </a:cubicBezTo>
                  <a:lnTo>
                    <a:pt x="10551" y="130689"/>
                  </a:lnTo>
                  <a:cubicBezTo>
                    <a:pt x="10562" y="131809"/>
                    <a:pt x="10771" y="133859"/>
                    <a:pt x="12035" y="134982"/>
                  </a:cubicBezTo>
                  <a:cubicBezTo>
                    <a:pt x="12581" y="135470"/>
                    <a:pt x="13254" y="135722"/>
                    <a:pt x="13997" y="135722"/>
                  </a:cubicBezTo>
                  <a:cubicBezTo>
                    <a:pt x="14119" y="135721"/>
                    <a:pt x="14240" y="135713"/>
                    <a:pt x="14361" y="135699"/>
                  </a:cubicBezTo>
                  <a:cubicBezTo>
                    <a:pt x="16008" y="135525"/>
                    <a:pt x="17321" y="134147"/>
                    <a:pt x="17483" y="132427"/>
                  </a:cubicBezTo>
                  <a:lnTo>
                    <a:pt x="18534" y="121327"/>
                  </a:lnTo>
                  <a:cubicBezTo>
                    <a:pt x="18540" y="121252"/>
                    <a:pt x="18580" y="121184"/>
                    <a:pt x="18643" y="121142"/>
                  </a:cubicBezTo>
                  <a:cubicBezTo>
                    <a:pt x="18686" y="121114"/>
                    <a:pt x="18737" y="121099"/>
                    <a:pt x="18787" y="121099"/>
                  </a:cubicBezTo>
                  <a:cubicBezTo>
                    <a:pt x="18813" y="121099"/>
                    <a:pt x="18838" y="121103"/>
                    <a:pt x="18863" y="121110"/>
                  </a:cubicBezTo>
                  <a:cubicBezTo>
                    <a:pt x="22320" y="122151"/>
                    <a:pt x="26110" y="122671"/>
                    <a:pt x="30299" y="122671"/>
                  </a:cubicBezTo>
                  <a:cubicBezTo>
                    <a:pt x="33960" y="122671"/>
                    <a:pt x="37926" y="122274"/>
                    <a:pt x="42240" y="121481"/>
                  </a:cubicBezTo>
                  <a:cubicBezTo>
                    <a:pt x="42480" y="121437"/>
                    <a:pt x="42852" y="121369"/>
                    <a:pt x="43149" y="121369"/>
                  </a:cubicBezTo>
                  <a:cubicBezTo>
                    <a:pt x="43312" y="121369"/>
                    <a:pt x="43453" y="121390"/>
                    <a:pt x="43536" y="121446"/>
                  </a:cubicBezTo>
                  <a:cubicBezTo>
                    <a:pt x="43786" y="121616"/>
                    <a:pt x="43909" y="122350"/>
                    <a:pt x="43962" y="122664"/>
                  </a:cubicBezTo>
                  <a:cubicBezTo>
                    <a:pt x="44551" y="126154"/>
                    <a:pt x="45024" y="129714"/>
                    <a:pt x="45370" y="133246"/>
                  </a:cubicBezTo>
                  <a:cubicBezTo>
                    <a:pt x="45457" y="134150"/>
                    <a:pt x="45999" y="134947"/>
                    <a:pt x="46808" y="135360"/>
                  </a:cubicBezTo>
                  <a:cubicBezTo>
                    <a:pt x="47182" y="135551"/>
                    <a:pt x="47585" y="135647"/>
                    <a:pt x="47986" y="135647"/>
                  </a:cubicBezTo>
                  <a:cubicBezTo>
                    <a:pt x="48421" y="135647"/>
                    <a:pt x="48853" y="135534"/>
                    <a:pt x="49241" y="135310"/>
                  </a:cubicBezTo>
                  <a:cubicBezTo>
                    <a:pt x="50023" y="134858"/>
                    <a:pt x="50681" y="134161"/>
                    <a:pt x="51095" y="133344"/>
                  </a:cubicBezTo>
                  <a:cubicBezTo>
                    <a:pt x="51827" y="131895"/>
                    <a:pt x="51851" y="130328"/>
                    <a:pt x="51811" y="128843"/>
                  </a:cubicBezTo>
                  <a:cubicBezTo>
                    <a:pt x="51783" y="127835"/>
                    <a:pt x="51734" y="126822"/>
                    <a:pt x="51685" y="125807"/>
                  </a:cubicBezTo>
                  <a:cubicBezTo>
                    <a:pt x="51501" y="122060"/>
                    <a:pt x="51327" y="118521"/>
                    <a:pt x="52231" y="115116"/>
                  </a:cubicBezTo>
                  <a:cubicBezTo>
                    <a:pt x="52660" y="113499"/>
                    <a:pt x="53356" y="111852"/>
                    <a:pt x="54028" y="110257"/>
                  </a:cubicBezTo>
                  <a:cubicBezTo>
                    <a:pt x="55884" y="105859"/>
                    <a:pt x="57803" y="101311"/>
                    <a:pt x="55063" y="96196"/>
                  </a:cubicBezTo>
                  <a:cubicBezTo>
                    <a:pt x="54062" y="94328"/>
                    <a:pt x="52498" y="92688"/>
                    <a:pt x="50540" y="91454"/>
                  </a:cubicBezTo>
                  <a:cubicBezTo>
                    <a:pt x="45428" y="88231"/>
                    <a:pt x="39428" y="88186"/>
                    <a:pt x="34135" y="88145"/>
                  </a:cubicBezTo>
                  <a:lnTo>
                    <a:pt x="18166" y="88024"/>
                  </a:lnTo>
                  <a:cubicBezTo>
                    <a:pt x="16498" y="88012"/>
                    <a:pt x="15035" y="87941"/>
                    <a:pt x="14032" y="87196"/>
                  </a:cubicBezTo>
                  <a:cubicBezTo>
                    <a:pt x="12431" y="86007"/>
                    <a:pt x="12363" y="83426"/>
                    <a:pt x="12529" y="80814"/>
                  </a:cubicBezTo>
                  <a:cubicBezTo>
                    <a:pt x="14458" y="50289"/>
                    <a:pt x="13884" y="24951"/>
                    <a:pt x="10723" y="1079"/>
                  </a:cubicBezTo>
                  <a:cubicBezTo>
                    <a:pt x="10638" y="454"/>
                    <a:pt x="10104" y="1"/>
                    <a:pt x="9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8;p41">
              <a:extLst>
                <a:ext uri="{FF2B5EF4-FFF2-40B4-BE49-F238E27FC236}">
                  <a16:creationId xmlns:a16="http://schemas.microsoft.com/office/drawing/2014/main" id="{8548E89A-7ACD-4968-8246-70C8352D9EF1}"/>
                </a:ext>
              </a:extLst>
            </p:cNvPr>
            <p:cNvSpPr/>
            <p:nvPr/>
          </p:nvSpPr>
          <p:spPr>
            <a:xfrm>
              <a:off x="5444025" y="3910925"/>
              <a:ext cx="157400" cy="408375"/>
            </a:xfrm>
            <a:custGeom>
              <a:avLst/>
              <a:gdLst/>
              <a:ahLst/>
              <a:cxnLst/>
              <a:rect l="l" t="t" r="r" b="b"/>
              <a:pathLst>
                <a:path w="6296" h="16335" extrusionOk="0">
                  <a:moveTo>
                    <a:pt x="5223" y="1"/>
                  </a:moveTo>
                  <a:cubicBezTo>
                    <a:pt x="4635" y="2"/>
                    <a:pt x="4159" y="478"/>
                    <a:pt x="4159" y="1067"/>
                  </a:cubicBezTo>
                  <a:lnTo>
                    <a:pt x="4164" y="12782"/>
                  </a:lnTo>
                  <a:cubicBezTo>
                    <a:pt x="4164" y="13033"/>
                    <a:pt x="4166" y="13294"/>
                    <a:pt x="4126" y="13491"/>
                  </a:cubicBezTo>
                  <a:cubicBezTo>
                    <a:pt x="4045" y="13886"/>
                    <a:pt x="3763" y="14125"/>
                    <a:pt x="3534" y="14179"/>
                  </a:cubicBezTo>
                  <a:cubicBezTo>
                    <a:pt x="3460" y="14197"/>
                    <a:pt x="3380" y="14204"/>
                    <a:pt x="3296" y="14204"/>
                  </a:cubicBezTo>
                  <a:cubicBezTo>
                    <a:pt x="2976" y="14204"/>
                    <a:pt x="2592" y="14093"/>
                    <a:pt x="2217" y="13985"/>
                  </a:cubicBezTo>
                  <a:lnTo>
                    <a:pt x="2150" y="13965"/>
                  </a:lnTo>
                  <a:cubicBezTo>
                    <a:pt x="2147" y="13882"/>
                    <a:pt x="2150" y="13777"/>
                    <a:pt x="2152" y="13717"/>
                  </a:cubicBezTo>
                  <a:lnTo>
                    <a:pt x="2511" y="1853"/>
                  </a:lnTo>
                  <a:cubicBezTo>
                    <a:pt x="2529" y="1265"/>
                    <a:pt x="2067" y="774"/>
                    <a:pt x="1479" y="757"/>
                  </a:cubicBezTo>
                  <a:cubicBezTo>
                    <a:pt x="894" y="761"/>
                    <a:pt x="400" y="1201"/>
                    <a:pt x="382" y="1790"/>
                  </a:cubicBezTo>
                  <a:lnTo>
                    <a:pt x="23" y="13653"/>
                  </a:lnTo>
                  <a:cubicBezTo>
                    <a:pt x="14" y="13960"/>
                    <a:pt x="1" y="14422"/>
                    <a:pt x="187" y="14871"/>
                  </a:cubicBezTo>
                  <a:cubicBezTo>
                    <a:pt x="538" y="15718"/>
                    <a:pt x="1330" y="15946"/>
                    <a:pt x="1628" y="16033"/>
                  </a:cubicBezTo>
                  <a:cubicBezTo>
                    <a:pt x="2111" y="16171"/>
                    <a:pt x="2680" y="16334"/>
                    <a:pt x="3297" y="16334"/>
                  </a:cubicBezTo>
                  <a:cubicBezTo>
                    <a:pt x="3302" y="16334"/>
                    <a:pt x="3307" y="16334"/>
                    <a:pt x="3311" y="16334"/>
                  </a:cubicBezTo>
                  <a:cubicBezTo>
                    <a:pt x="3550" y="16334"/>
                    <a:pt x="3788" y="16307"/>
                    <a:pt x="4022" y="16252"/>
                  </a:cubicBezTo>
                  <a:cubicBezTo>
                    <a:pt x="5116" y="15995"/>
                    <a:pt x="5976" y="15077"/>
                    <a:pt x="6213" y="13914"/>
                  </a:cubicBezTo>
                  <a:cubicBezTo>
                    <a:pt x="6295" y="13505"/>
                    <a:pt x="6294" y="13102"/>
                    <a:pt x="6294" y="12779"/>
                  </a:cubicBezTo>
                  <a:lnTo>
                    <a:pt x="6289" y="1066"/>
                  </a:lnTo>
                  <a:cubicBezTo>
                    <a:pt x="6288" y="477"/>
                    <a:pt x="5811" y="1"/>
                    <a:pt x="5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49;p41">
              <a:extLst>
                <a:ext uri="{FF2B5EF4-FFF2-40B4-BE49-F238E27FC236}">
                  <a16:creationId xmlns:a16="http://schemas.microsoft.com/office/drawing/2014/main" id="{78A457B4-D824-4157-9938-E694BEA2D152}"/>
                </a:ext>
              </a:extLst>
            </p:cNvPr>
            <p:cNvSpPr/>
            <p:nvPr/>
          </p:nvSpPr>
          <p:spPr>
            <a:xfrm>
              <a:off x="4979150" y="3148525"/>
              <a:ext cx="627400" cy="302575"/>
            </a:xfrm>
            <a:custGeom>
              <a:avLst/>
              <a:gdLst/>
              <a:ahLst/>
              <a:cxnLst/>
              <a:rect l="l" t="t" r="r" b="b"/>
              <a:pathLst>
                <a:path w="25096" h="12103" extrusionOk="0">
                  <a:moveTo>
                    <a:pt x="1088" y="0"/>
                  </a:moveTo>
                  <a:cubicBezTo>
                    <a:pt x="505" y="0"/>
                    <a:pt x="30" y="471"/>
                    <a:pt x="24" y="1055"/>
                  </a:cubicBezTo>
                  <a:cubicBezTo>
                    <a:pt x="1" y="3485"/>
                    <a:pt x="1159" y="5960"/>
                    <a:pt x="3200" y="7847"/>
                  </a:cubicBezTo>
                  <a:cubicBezTo>
                    <a:pt x="6191" y="10608"/>
                    <a:pt x="9767" y="12102"/>
                    <a:pt x="13186" y="12102"/>
                  </a:cubicBezTo>
                  <a:cubicBezTo>
                    <a:pt x="13190" y="12102"/>
                    <a:pt x="13195" y="12102"/>
                    <a:pt x="13199" y="12102"/>
                  </a:cubicBezTo>
                  <a:cubicBezTo>
                    <a:pt x="14141" y="12102"/>
                    <a:pt x="15078" y="11984"/>
                    <a:pt x="15990" y="11749"/>
                  </a:cubicBezTo>
                  <a:cubicBezTo>
                    <a:pt x="18857" y="11004"/>
                    <a:pt x="22729" y="8733"/>
                    <a:pt x="24897" y="2135"/>
                  </a:cubicBezTo>
                  <a:cubicBezTo>
                    <a:pt x="25095" y="1571"/>
                    <a:pt x="24792" y="954"/>
                    <a:pt x="24225" y="768"/>
                  </a:cubicBezTo>
                  <a:cubicBezTo>
                    <a:pt x="24114" y="732"/>
                    <a:pt x="24002" y="715"/>
                    <a:pt x="23891" y="715"/>
                  </a:cubicBezTo>
                  <a:cubicBezTo>
                    <a:pt x="23436" y="715"/>
                    <a:pt x="23013" y="1010"/>
                    <a:pt x="22873" y="1471"/>
                  </a:cubicBezTo>
                  <a:cubicBezTo>
                    <a:pt x="21396" y="5970"/>
                    <a:pt x="18832" y="8811"/>
                    <a:pt x="15456" y="9687"/>
                  </a:cubicBezTo>
                  <a:cubicBezTo>
                    <a:pt x="14718" y="9879"/>
                    <a:pt x="13956" y="9973"/>
                    <a:pt x="13180" y="9973"/>
                  </a:cubicBezTo>
                  <a:cubicBezTo>
                    <a:pt x="10296" y="9973"/>
                    <a:pt x="7236" y="8674"/>
                    <a:pt x="4646" y="6282"/>
                  </a:cubicBezTo>
                  <a:cubicBezTo>
                    <a:pt x="3045" y="4803"/>
                    <a:pt x="2136" y="2906"/>
                    <a:pt x="2154" y="1076"/>
                  </a:cubicBezTo>
                  <a:cubicBezTo>
                    <a:pt x="2159" y="488"/>
                    <a:pt x="1687" y="6"/>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0;p41">
              <a:extLst>
                <a:ext uri="{FF2B5EF4-FFF2-40B4-BE49-F238E27FC236}">
                  <a16:creationId xmlns:a16="http://schemas.microsoft.com/office/drawing/2014/main" id="{266F0C5B-5965-4A06-8638-0326E8218635}"/>
                </a:ext>
              </a:extLst>
            </p:cNvPr>
            <p:cNvSpPr/>
            <p:nvPr/>
          </p:nvSpPr>
          <p:spPr>
            <a:xfrm>
              <a:off x="5054950" y="3668275"/>
              <a:ext cx="577925" cy="283525"/>
            </a:xfrm>
            <a:custGeom>
              <a:avLst/>
              <a:gdLst/>
              <a:ahLst/>
              <a:cxnLst/>
              <a:rect l="l" t="t" r="r" b="b"/>
              <a:pathLst>
                <a:path w="23117" h="11341" extrusionOk="0">
                  <a:moveTo>
                    <a:pt x="14503" y="0"/>
                  </a:moveTo>
                  <a:cubicBezTo>
                    <a:pt x="8314" y="0"/>
                    <a:pt x="2398" y="4077"/>
                    <a:pt x="255" y="9909"/>
                  </a:cubicBezTo>
                  <a:cubicBezTo>
                    <a:pt x="0" y="10604"/>
                    <a:pt x="515" y="11341"/>
                    <a:pt x="1255" y="11341"/>
                  </a:cubicBezTo>
                  <a:cubicBezTo>
                    <a:pt x="1702" y="11341"/>
                    <a:pt x="2100" y="11063"/>
                    <a:pt x="2255" y="10643"/>
                  </a:cubicBezTo>
                  <a:cubicBezTo>
                    <a:pt x="4074" y="5696"/>
                    <a:pt x="9300" y="2133"/>
                    <a:pt x="14564" y="2133"/>
                  </a:cubicBezTo>
                  <a:cubicBezTo>
                    <a:pt x="14745" y="2133"/>
                    <a:pt x="14926" y="2137"/>
                    <a:pt x="15107" y="2146"/>
                  </a:cubicBezTo>
                  <a:cubicBezTo>
                    <a:pt x="16587" y="2220"/>
                    <a:pt x="17691" y="2583"/>
                    <a:pt x="18391" y="3225"/>
                  </a:cubicBezTo>
                  <a:cubicBezTo>
                    <a:pt x="19382" y="4132"/>
                    <a:pt x="19664" y="5620"/>
                    <a:pt x="19962" y="7193"/>
                  </a:cubicBezTo>
                  <a:cubicBezTo>
                    <a:pt x="20183" y="8358"/>
                    <a:pt x="20411" y="9563"/>
                    <a:pt x="20939" y="10681"/>
                  </a:cubicBezTo>
                  <a:cubicBezTo>
                    <a:pt x="21120" y="11066"/>
                    <a:pt x="21503" y="11291"/>
                    <a:pt x="21902" y="11291"/>
                  </a:cubicBezTo>
                  <a:cubicBezTo>
                    <a:pt x="22054" y="11291"/>
                    <a:pt x="22209" y="11258"/>
                    <a:pt x="22356" y="11188"/>
                  </a:cubicBezTo>
                  <a:cubicBezTo>
                    <a:pt x="22888" y="10938"/>
                    <a:pt x="23116" y="10303"/>
                    <a:pt x="22865" y="9771"/>
                  </a:cubicBezTo>
                  <a:cubicBezTo>
                    <a:pt x="22453" y="8899"/>
                    <a:pt x="22259" y="7878"/>
                    <a:pt x="22055" y="6796"/>
                  </a:cubicBezTo>
                  <a:cubicBezTo>
                    <a:pt x="21705" y="4950"/>
                    <a:pt x="21343" y="3041"/>
                    <a:pt x="19830" y="1654"/>
                  </a:cubicBezTo>
                  <a:cubicBezTo>
                    <a:pt x="18756" y="669"/>
                    <a:pt x="17202" y="119"/>
                    <a:pt x="15214" y="18"/>
                  </a:cubicBezTo>
                  <a:cubicBezTo>
                    <a:pt x="14977" y="6"/>
                    <a:pt x="14740" y="0"/>
                    <a:pt x="145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1;p41">
              <a:extLst>
                <a:ext uri="{FF2B5EF4-FFF2-40B4-BE49-F238E27FC236}">
                  <a16:creationId xmlns:a16="http://schemas.microsoft.com/office/drawing/2014/main" id="{8E511A4D-8759-4EA0-B545-7FF0296BCF39}"/>
                </a:ext>
              </a:extLst>
            </p:cNvPr>
            <p:cNvSpPr/>
            <p:nvPr/>
          </p:nvSpPr>
          <p:spPr>
            <a:xfrm>
              <a:off x="5616900" y="3269325"/>
              <a:ext cx="222350" cy="409500"/>
            </a:xfrm>
            <a:custGeom>
              <a:avLst/>
              <a:gdLst/>
              <a:ahLst/>
              <a:cxnLst/>
              <a:rect l="l" t="t" r="r" b="b"/>
              <a:pathLst>
                <a:path w="8894" h="16380" extrusionOk="0">
                  <a:moveTo>
                    <a:pt x="5986" y="1"/>
                  </a:moveTo>
                  <a:cubicBezTo>
                    <a:pt x="5842" y="1"/>
                    <a:pt x="5697" y="30"/>
                    <a:pt x="5557" y="91"/>
                  </a:cubicBezTo>
                  <a:cubicBezTo>
                    <a:pt x="2190" y="1540"/>
                    <a:pt x="1" y="5373"/>
                    <a:pt x="464" y="9008"/>
                  </a:cubicBezTo>
                  <a:cubicBezTo>
                    <a:pt x="926" y="12644"/>
                    <a:pt x="4005" y="15806"/>
                    <a:pt x="7627" y="16367"/>
                  </a:cubicBezTo>
                  <a:cubicBezTo>
                    <a:pt x="7681" y="16375"/>
                    <a:pt x="7736" y="16379"/>
                    <a:pt x="7791" y="16379"/>
                  </a:cubicBezTo>
                  <a:lnTo>
                    <a:pt x="7792" y="16379"/>
                  </a:lnTo>
                  <a:cubicBezTo>
                    <a:pt x="8347" y="16378"/>
                    <a:pt x="8809" y="15950"/>
                    <a:pt x="8852" y="15394"/>
                  </a:cubicBezTo>
                  <a:cubicBezTo>
                    <a:pt x="8894" y="14840"/>
                    <a:pt x="8502" y="14346"/>
                    <a:pt x="7952" y="14261"/>
                  </a:cubicBezTo>
                  <a:cubicBezTo>
                    <a:pt x="5235" y="13841"/>
                    <a:pt x="2923" y="11467"/>
                    <a:pt x="2577" y="8740"/>
                  </a:cubicBezTo>
                  <a:cubicBezTo>
                    <a:pt x="2231" y="6012"/>
                    <a:pt x="3873" y="3135"/>
                    <a:pt x="6399" y="2048"/>
                  </a:cubicBezTo>
                  <a:cubicBezTo>
                    <a:pt x="6944" y="1819"/>
                    <a:pt x="7198" y="1189"/>
                    <a:pt x="6964" y="646"/>
                  </a:cubicBezTo>
                  <a:cubicBezTo>
                    <a:pt x="6791" y="242"/>
                    <a:pt x="6398" y="1"/>
                    <a:pt x="5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2;p41">
              <a:extLst>
                <a:ext uri="{FF2B5EF4-FFF2-40B4-BE49-F238E27FC236}">
                  <a16:creationId xmlns:a16="http://schemas.microsoft.com/office/drawing/2014/main" id="{BD7E6BE1-7591-44CC-91E8-5C3B7CDF643E}"/>
                </a:ext>
              </a:extLst>
            </p:cNvPr>
            <p:cNvSpPr/>
            <p:nvPr/>
          </p:nvSpPr>
          <p:spPr>
            <a:xfrm>
              <a:off x="4712425" y="3422650"/>
              <a:ext cx="376450" cy="311250"/>
            </a:xfrm>
            <a:custGeom>
              <a:avLst/>
              <a:gdLst/>
              <a:ahLst/>
              <a:cxnLst/>
              <a:rect l="l" t="t" r="r" b="b"/>
              <a:pathLst>
                <a:path w="15058" h="12450" extrusionOk="0">
                  <a:moveTo>
                    <a:pt x="7743" y="2132"/>
                  </a:moveTo>
                  <a:cubicBezTo>
                    <a:pt x="8240" y="2132"/>
                    <a:pt x="8728" y="2220"/>
                    <a:pt x="9178" y="2404"/>
                  </a:cubicBezTo>
                  <a:cubicBezTo>
                    <a:pt x="10725" y="3069"/>
                    <a:pt x="11786" y="4133"/>
                    <a:pt x="12332" y="5568"/>
                  </a:cubicBezTo>
                  <a:cubicBezTo>
                    <a:pt x="12940" y="7168"/>
                    <a:pt x="12683" y="8613"/>
                    <a:pt x="12520" y="8959"/>
                  </a:cubicBezTo>
                  <a:cubicBezTo>
                    <a:pt x="12233" y="9568"/>
                    <a:pt x="11501" y="10054"/>
                    <a:pt x="10608" y="10227"/>
                  </a:cubicBezTo>
                  <a:cubicBezTo>
                    <a:pt x="10265" y="10294"/>
                    <a:pt x="9908" y="10320"/>
                    <a:pt x="9544" y="10320"/>
                  </a:cubicBezTo>
                  <a:cubicBezTo>
                    <a:pt x="8898" y="10320"/>
                    <a:pt x="8230" y="10239"/>
                    <a:pt x="7576" y="10158"/>
                  </a:cubicBezTo>
                  <a:cubicBezTo>
                    <a:pt x="5886" y="9954"/>
                    <a:pt x="4165" y="9659"/>
                    <a:pt x="3313" y="8555"/>
                  </a:cubicBezTo>
                  <a:cubicBezTo>
                    <a:pt x="2356" y="7316"/>
                    <a:pt x="2824" y="5370"/>
                    <a:pt x="3749" y="4169"/>
                  </a:cubicBezTo>
                  <a:cubicBezTo>
                    <a:pt x="4740" y="2882"/>
                    <a:pt x="6288" y="2132"/>
                    <a:pt x="7743" y="2132"/>
                  </a:cubicBezTo>
                  <a:close/>
                  <a:moveTo>
                    <a:pt x="7734" y="0"/>
                  </a:moveTo>
                  <a:cubicBezTo>
                    <a:pt x="5632" y="0"/>
                    <a:pt x="3471" y="1040"/>
                    <a:pt x="2061" y="2868"/>
                  </a:cubicBezTo>
                  <a:cubicBezTo>
                    <a:pt x="615" y="4746"/>
                    <a:pt x="1" y="7750"/>
                    <a:pt x="1627" y="9857"/>
                  </a:cubicBezTo>
                  <a:cubicBezTo>
                    <a:pt x="3095" y="11758"/>
                    <a:pt x="5739" y="12081"/>
                    <a:pt x="7319" y="12274"/>
                  </a:cubicBezTo>
                  <a:cubicBezTo>
                    <a:pt x="8014" y="12358"/>
                    <a:pt x="8768" y="12450"/>
                    <a:pt x="9544" y="12450"/>
                  </a:cubicBezTo>
                  <a:cubicBezTo>
                    <a:pt x="10028" y="12450"/>
                    <a:pt x="10522" y="12414"/>
                    <a:pt x="11014" y="12318"/>
                  </a:cubicBezTo>
                  <a:cubicBezTo>
                    <a:pt x="12585" y="12014"/>
                    <a:pt x="13867" y="11097"/>
                    <a:pt x="14447" y="9867"/>
                  </a:cubicBezTo>
                  <a:cubicBezTo>
                    <a:pt x="14940" y="8817"/>
                    <a:pt x="15057" y="6744"/>
                    <a:pt x="14323" y="4811"/>
                  </a:cubicBezTo>
                  <a:cubicBezTo>
                    <a:pt x="13574" y="2840"/>
                    <a:pt x="12081" y="1331"/>
                    <a:pt x="10008" y="443"/>
                  </a:cubicBezTo>
                  <a:lnTo>
                    <a:pt x="9994" y="437"/>
                  </a:lnTo>
                  <a:cubicBezTo>
                    <a:pt x="9276" y="142"/>
                    <a:pt x="8509" y="0"/>
                    <a:pt x="77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53;p41">
              <a:extLst>
                <a:ext uri="{FF2B5EF4-FFF2-40B4-BE49-F238E27FC236}">
                  <a16:creationId xmlns:a16="http://schemas.microsoft.com/office/drawing/2014/main" id="{80BD9011-46DB-4689-B31A-F4262A4D9F8B}"/>
                </a:ext>
              </a:extLst>
            </p:cNvPr>
            <p:cNvSpPr/>
            <p:nvPr/>
          </p:nvSpPr>
          <p:spPr>
            <a:xfrm>
              <a:off x="4551175" y="3078900"/>
              <a:ext cx="218800" cy="403400"/>
            </a:xfrm>
            <a:custGeom>
              <a:avLst/>
              <a:gdLst/>
              <a:ahLst/>
              <a:cxnLst/>
              <a:rect l="l" t="t" r="r" b="b"/>
              <a:pathLst>
                <a:path w="8752" h="16136" extrusionOk="0">
                  <a:moveTo>
                    <a:pt x="2273" y="1"/>
                  </a:moveTo>
                  <a:cubicBezTo>
                    <a:pt x="1986" y="1"/>
                    <a:pt x="1700" y="116"/>
                    <a:pt x="1490" y="344"/>
                  </a:cubicBezTo>
                  <a:cubicBezTo>
                    <a:pt x="1091" y="777"/>
                    <a:pt x="1119" y="1450"/>
                    <a:pt x="1552" y="1849"/>
                  </a:cubicBezTo>
                  <a:cubicBezTo>
                    <a:pt x="3586" y="3720"/>
                    <a:pt x="6411" y="7543"/>
                    <a:pt x="6016" y="9802"/>
                  </a:cubicBezTo>
                  <a:cubicBezTo>
                    <a:pt x="5610" y="12130"/>
                    <a:pt x="3476" y="14004"/>
                    <a:pt x="1299" y="14004"/>
                  </a:cubicBezTo>
                  <a:cubicBezTo>
                    <a:pt x="1247" y="14004"/>
                    <a:pt x="1195" y="14003"/>
                    <a:pt x="1143" y="14001"/>
                  </a:cubicBezTo>
                  <a:cubicBezTo>
                    <a:pt x="1120" y="13999"/>
                    <a:pt x="1097" y="13999"/>
                    <a:pt x="1075" y="13999"/>
                  </a:cubicBezTo>
                  <a:cubicBezTo>
                    <a:pt x="519" y="13999"/>
                    <a:pt x="56" y="14449"/>
                    <a:pt x="29" y="15013"/>
                  </a:cubicBezTo>
                  <a:cubicBezTo>
                    <a:pt x="0" y="15601"/>
                    <a:pt x="453" y="16099"/>
                    <a:pt x="1041" y="16128"/>
                  </a:cubicBezTo>
                  <a:cubicBezTo>
                    <a:pt x="1136" y="16133"/>
                    <a:pt x="1228" y="16135"/>
                    <a:pt x="1323" y="16135"/>
                  </a:cubicBezTo>
                  <a:cubicBezTo>
                    <a:pt x="4519" y="16135"/>
                    <a:pt x="7531" y="13517"/>
                    <a:pt x="8115" y="10169"/>
                  </a:cubicBezTo>
                  <a:cubicBezTo>
                    <a:pt x="8752" y="6513"/>
                    <a:pt x="4636" y="1792"/>
                    <a:pt x="2995" y="282"/>
                  </a:cubicBezTo>
                  <a:cubicBezTo>
                    <a:pt x="2790" y="94"/>
                    <a:pt x="2531" y="1"/>
                    <a:pt x="2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54;p41">
              <a:extLst>
                <a:ext uri="{FF2B5EF4-FFF2-40B4-BE49-F238E27FC236}">
                  <a16:creationId xmlns:a16="http://schemas.microsoft.com/office/drawing/2014/main" id="{1E3744D5-1C2D-4BD9-ADBA-AB2568B884D1}"/>
                </a:ext>
              </a:extLst>
            </p:cNvPr>
            <p:cNvSpPr/>
            <p:nvPr/>
          </p:nvSpPr>
          <p:spPr>
            <a:xfrm>
              <a:off x="4662100" y="2392350"/>
              <a:ext cx="174625" cy="341450"/>
            </a:xfrm>
            <a:custGeom>
              <a:avLst/>
              <a:gdLst/>
              <a:ahLst/>
              <a:cxnLst/>
              <a:rect l="l" t="t" r="r" b="b"/>
              <a:pathLst>
                <a:path w="6985" h="13658" extrusionOk="0">
                  <a:moveTo>
                    <a:pt x="5798" y="1"/>
                  </a:moveTo>
                  <a:cubicBezTo>
                    <a:pt x="5701" y="1"/>
                    <a:pt x="5602" y="14"/>
                    <a:pt x="5504" y="42"/>
                  </a:cubicBezTo>
                  <a:cubicBezTo>
                    <a:pt x="2686" y="851"/>
                    <a:pt x="533" y="3453"/>
                    <a:pt x="267" y="6374"/>
                  </a:cubicBezTo>
                  <a:cubicBezTo>
                    <a:pt x="1" y="9293"/>
                    <a:pt x="1648" y="12242"/>
                    <a:pt x="4275" y="13546"/>
                  </a:cubicBezTo>
                  <a:cubicBezTo>
                    <a:pt x="4422" y="13619"/>
                    <a:pt x="4583" y="13657"/>
                    <a:pt x="4748" y="13657"/>
                  </a:cubicBezTo>
                  <a:lnTo>
                    <a:pt x="4748" y="13656"/>
                  </a:lnTo>
                  <a:cubicBezTo>
                    <a:pt x="4749" y="13656"/>
                    <a:pt x="4750" y="13656"/>
                    <a:pt x="4750" y="13656"/>
                  </a:cubicBezTo>
                  <a:cubicBezTo>
                    <a:pt x="5244" y="13656"/>
                    <a:pt x="5672" y="13316"/>
                    <a:pt x="5786" y="12836"/>
                  </a:cubicBezTo>
                  <a:cubicBezTo>
                    <a:pt x="5898" y="12354"/>
                    <a:pt x="5665" y="11858"/>
                    <a:pt x="5222" y="11638"/>
                  </a:cubicBezTo>
                  <a:cubicBezTo>
                    <a:pt x="3395" y="10731"/>
                    <a:pt x="2203" y="8598"/>
                    <a:pt x="2388" y="6566"/>
                  </a:cubicBezTo>
                  <a:cubicBezTo>
                    <a:pt x="2574" y="4535"/>
                    <a:pt x="4131" y="2653"/>
                    <a:pt x="6092" y="2091"/>
                  </a:cubicBezTo>
                  <a:cubicBezTo>
                    <a:pt x="6657" y="1928"/>
                    <a:pt x="6985" y="1338"/>
                    <a:pt x="6822" y="773"/>
                  </a:cubicBezTo>
                  <a:cubicBezTo>
                    <a:pt x="6688" y="305"/>
                    <a:pt x="6261" y="1"/>
                    <a:pt x="5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55;p41">
              <a:extLst>
                <a:ext uri="{FF2B5EF4-FFF2-40B4-BE49-F238E27FC236}">
                  <a16:creationId xmlns:a16="http://schemas.microsoft.com/office/drawing/2014/main" id="{9629FCD3-D587-4050-AF03-6EC6035FAA72}"/>
                </a:ext>
              </a:extLst>
            </p:cNvPr>
            <p:cNvSpPr/>
            <p:nvPr/>
          </p:nvSpPr>
          <p:spPr>
            <a:xfrm>
              <a:off x="4642075" y="1858875"/>
              <a:ext cx="168475" cy="260800"/>
            </a:xfrm>
            <a:custGeom>
              <a:avLst/>
              <a:gdLst/>
              <a:ahLst/>
              <a:cxnLst/>
              <a:rect l="l" t="t" r="r" b="b"/>
              <a:pathLst>
                <a:path w="6739" h="10432" extrusionOk="0">
                  <a:moveTo>
                    <a:pt x="3374" y="2361"/>
                  </a:moveTo>
                  <a:lnTo>
                    <a:pt x="3374" y="2362"/>
                  </a:lnTo>
                  <a:cubicBezTo>
                    <a:pt x="3905" y="3432"/>
                    <a:pt x="4417" y="4532"/>
                    <a:pt x="4496" y="5651"/>
                  </a:cubicBezTo>
                  <a:cubicBezTo>
                    <a:pt x="4561" y="6571"/>
                    <a:pt x="4231" y="7761"/>
                    <a:pt x="3351" y="8203"/>
                  </a:cubicBezTo>
                  <a:cubicBezTo>
                    <a:pt x="3185" y="8285"/>
                    <a:pt x="3017" y="8305"/>
                    <a:pt x="2932" y="8305"/>
                  </a:cubicBezTo>
                  <a:cubicBezTo>
                    <a:pt x="2907" y="8305"/>
                    <a:pt x="2890" y="8303"/>
                    <a:pt x="2881" y="8301"/>
                  </a:cubicBezTo>
                  <a:cubicBezTo>
                    <a:pt x="2865" y="8279"/>
                    <a:pt x="2829" y="8213"/>
                    <a:pt x="2767" y="7992"/>
                  </a:cubicBezTo>
                  <a:cubicBezTo>
                    <a:pt x="2249" y="6142"/>
                    <a:pt x="2477" y="4064"/>
                    <a:pt x="3374" y="2361"/>
                  </a:cubicBezTo>
                  <a:close/>
                  <a:moveTo>
                    <a:pt x="3456" y="0"/>
                  </a:moveTo>
                  <a:cubicBezTo>
                    <a:pt x="3034" y="0"/>
                    <a:pt x="2475" y="155"/>
                    <a:pt x="1884" y="746"/>
                  </a:cubicBezTo>
                  <a:lnTo>
                    <a:pt x="1720" y="954"/>
                  </a:lnTo>
                  <a:cubicBezTo>
                    <a:pt x="366" y="3236"/>
                    <a:pt x="0" y="6012"/>
                    <a:pt x="716" y="8567"/>
                  </a:cubicBezTo>
                  <a:cubicBezTo>
                    <a:pt x="821" y="8936"/>
                    <a:pt x="971" y="9364"/>
                    <a:pt x="1301" y="9729"/>
                  </a:cubicBezTo>
                  <a:cubicBezTo>
                    <a:pt x="1756" y="10230"/>
                    <a:pt x="2358" y="10432"/>
                    <a:pt x="2959" y="10432"/>
                  </a:cubicBezTo>
                  <a:cubicBezTo>
                    <a:pt x="3433" y="10432"/>
                    <a:pt x="3906" y="10308"/>
                    <a:pt x="4305" y="10106"/>
                  </a:cubicBezTo>
                  <a:cubicBezTo>
                    <a:pt x="6068" y="9220"/>
                    <a:pt x="6738" y="7154"/>
                    <a:pt x="6621" y="5499"/>
                  </a:cubicBezTo>
                  <a:cubicBezTo>
                    <a:pt x="6505" y="3865"/>
                    <a:pt x="5783" y="2418"/>
                    <a:pt x="5146" y="1141"/>
                  </a:cubicBezTo>
                  <a:cubicBezTo>
                    <a:pt x="4839" y="526"/>
                    <a:pt x="4322" y="119"/>
                    <a:pt x="3728" y="22"/>
                  </a:cubicBezTo>
                  <a:cubicBezTo>
                    <a:pt x="3645" y="9"/>
                    <a:pt x="3555" y="0"/>
                    <a:pt x="3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56;p41">
              <a:extLst>
                <a:ext uri="{FF2B5EF4-FFF2-40B4-BE49-F238E27FC236}">
                  <a16:creationId xmlns:a16="http://schemas.microsoft.com/office/drawing/2014/main" id="{B741181F-FAC2-4DBB-801D-4ED9F8B4B02A}"/>
                </a:ext>
              </a:extLst>
            </p:cNvPr>
            <p:cNvSpPr/>
            <p:nvPr/>
          </p:nvSpPr>
          <p:spPr>
            <a:xfrm>
              <a:off x="4639900" y="1170400"/>
              <a:ext cx="162050" cy="323325"/>
            </a:xfrm>
            <a:custGeom>
              <a:avLst/>
              <a:gdLst/>
              <a:ahLst/>
              <a:cxnLst/>
              <a:rect l="l" t="t" r="r" b="b"/>
              <a:pathLst>
                <a:path w="6482" h="12933" extrusionOk="0">
                  <a:moveTo>
                    <a:pt x="5283" y="1"/>
                  </a:moveTo>
                  <a:cubicBezTo>
                    <a:pt x="5165" y="1"/>
                    <a:pt x="5046" y="21"/>
                    <a:pt x="4929" y="63"/>
                  </a:cubicBezTo>
                  <a:cubicBezTo>
                    <a:pt x="2416" y="945"/>
                    <a:pt x="0" y="5279"/>
                    <a:pt x="99" y="7748"/>
                  </a:cubicBezTo>
                  <a:cubicBezTo>
                    <a:pt x="193" y="10079"/>
                    <a:pt x="1938" y="12723"/>
                    <a:pt x="4594" y="12931"/>
                  </a:cubicBezTo>
                  <a:cubicBezTo>
                    <a:pt x="4622" y="12932"/>
                    <a:pt x="4649" y="12933"/>
                    <a:pt x="4677" y="12933"/>
                  </a:cubicBezTo>
                  <a:lnTo>
                    <a:pt x="4677" y="12933"/>
                  </a:lnTo>
                  <a:cubicBezTo>
                    <a:pt x="5249" y="12932"/>
                    <a:pt x="5717" y="12481"/>
                    <a:pt x="5740" y="11908"/>
                  </a:cubicBezTo>
                  <a:cubicBezTo>
                    <a:pt x="5762" y="11337"/>
                    <a:pt x="5328" y="10851"/>
                    <a:pt x="4758" y="10806"/>
                  </a:cubicBezTo>
                  <a:cubicBezTo>
                    <a:pt x="3315" y="10694"/>
                    <a:pt x="2285" y="9091"/>
                    <a:pt x="2227" y="7663"/>
                  </a:cubicBezTo>
                  <a:cubicBezTo>
                    <a:pt x="2162" y="6056"/>
                    <a:pt x="4088" y="2615"/>
                    <a:pt x="5635" y="2072"/>
                  </a:cubicBezTo>
                  <a:cubicBezTo>
                    <a:pt x="6189" y="1877"/>
                    <a:pt x="6481" y="1269"/>
                    <a:pt x="6286" y="715"/>
                  </a:cubicBezTo>
                  <a:cubicBezTo>
                    <a:pt x="6133" y="277"/>
                    <a:pt x="5721" y="1"/>
                    <a:pt x="5283" y="1"/>
                  </a:cubicBezTo>
                  <a:close/>
                  <a:moveTo>
                    <a:pt x="4677" y="12933"/>
                  </a:moveTo>
                  <a:lnTo>
                    <a:pt x="4677" y="12933"/>
                  </a:lnTo>
                  <a:cubicBezTo>
                    <a:pt x="4677" y="12933"/>
                    <a:pt x="4676" y="12933"/>
                    <a:pt x="4676" y="12933"/>
                  </a:cubicBezTo>
                  <a:lnTo>
                    <a:pt x="4677" y="12933"/>
                  </a:lnTo>
                  <a:cubicBezTo>
                    <a:pt x="4677" y="12933"/>
                    <a:pt x="4677" y="12933"/>
                    <a:pt x="4677" y="129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7;p41">
              <a:extLst>
                <a:ext uri="{FF2B5EF4-FFF2-40B4-BE49-F238E27FC236}">
                  <a16:creationId xmlns:a16="http://schemas.microsoft.com/office/drawing/2014/main" id="{9E7FBF6C-A389-4954-8949-9161F2F82E30}"/>
                </a:ext>
              </a:extLst>
            </p:cNvPr>
            <p:cNvSpPr/>
            <p:nvPr/>
          </p:nvSpPr>
          <p:spPr>
            <a:xfrm>
              <a:off x="5825825" y="2474025"/>
              <a:ext cx="374675" cy="861450"/>
            </a:xfrm>
            <a:custGeom>
              <a:avLst/>
              <a:gdLst/>
              <a:ahLst/>
              <a:cxnLst/>
              <a:rect l="l" t="t" r="r" b="b"/>
              <a:pathLst>
                <a:path w="14987" h="34458" extrusionOk="0">
                  <a:moveTo>
                    <a:pt x="10970" y="2130"/>
                  </a:moveTo>
                  <a:cubicBezTo>
                    <a:pt x="11253" y="2130"/>
                    <a:pt x="11583" y="2194"/>
                    <a:pt x="11866" y="2417"/>
                  </a:cubicBezTo>
                  <a:cubicBezTo>
                    <a:pt x="12236" y="2708"/>
                    <a:pt x="12487" y="3203"/>
                    <a:pt x="12627" y="3916"/>
                  </a:cubicBezTo>
                  <a:cubicBezTo>
                    <a:pt x="12582" y="3806"/>
                    <a:pt x="12526" y="3700"/>
                    <a:pt x="12462" y="3600"/>
                  </a:cubicBezTo>
                  <a:cubicBezTo>
                    <a:pt x="12136" y="3103"/>
                    <a:pt x="11737" y="2781"/>
                    <a:pt x="11277" y="2641"/>
                  </a:cubicBezTo>
                  <a:cubicBezTo>
                    <a:pt x="11098" y="2587"/>
                    <a:pt x="10920" y="2560"/>
                    <a:pt x="10744" y="2560"/>
                  </a:cubicBezTo>
                  <a:cubicBezTo>
                    <a:pt x="9897" y="2560"/>
                    <a:pt x="9098" y="3174"/>
                    <a:pt x="8536" y="4290"/>
                  </a:cubicBezTo>
                  <a:cubicBezTo>
                    <a:pt x="8528" y="4306"/>
                    <a:pt x="8521" y="4320"/>
                    <a:pt x="8513" y="4336"/>
                  </a:cubicBezTo>
                  <a:cubicBezTo>
                    <a:pt x="8623" y="3889"/>
                    <a:pt x="8806" y="3454"/>
                    <a:pt x="9093" y="3071"/>
                  </a:cubicBezTo>
                  <a:cubicBezTo>
                    <a:pt x="9462" y="2582"/>
                    <a:pt x="10081" y="2227"/>
                    <a:pt x="10707" y="2147"/>
                  </a:cubicBezTo>
                  <a:cubicBezTo>
                    <a:pt x="10794" y="2136"/>
                    <a:pt x="10881" y="2130"/>
                    <a:pt x="10969" y="2130"/>
                  </a:cubicBezTo>
                  <a:close/>
                  <a:moveTo>
                    <a:pt x="10705" y="4824"/>
                  </a:moveTo>
                  <a:lnTo>
                    <a:pt x="10705" y="4824"/>
                  </a:lnTo>
                  <a:cubicBezTo>
                    <a:pt x="11060" y="5726"/>
                    <a:pt x="10234" y="9248"/>
                    <a:pt x="9449" y="10585"/>
                  </a:cubicBezTo>
                  <a:cubicBezTo>
                    <a:pt x="9339" y="10173"/>
                    <a:pt x="9220" y="9768"/>
                    <a:pt x="9104" y="9372"/>
                  </a:cubicBezTo>
                  <a:cubicBezTo>
                    <a:pt x="9066" y="9243"/>
                    <a:pt x="9028" y="9117"/>
                    <a:pt x="8993" y="8991"/>
                  </a:cubicBezTo>
                  <a:cubicBezTo>
                    <a:pt x="9233" y="7734"/>
                    <a:pt x="9826" y="6467"/>
                    <a:pt x="10439" y="5249"/>
                  </a:cubicBezTo>
                  <a:cubicBezTo>
                    <a:pt x="10538" y="5054"/>
                    <a:pt x="10630" y="4916"/>
                    <a:pt x="10705" y="4824"/>
                  </a:cubicBezTo>
                  <a:close/>
                  <a:moveTo>
                    <a:pt x="12350" y="8965"/>
                  </a:moveTo>
                  <a:cubicBezTo>
                    <a:pt x="12301" y="9153"/>
                    <a:pt x="12249" y="9341"/>
                    <a:pt x="12191" y="9530"/>
                  </a:cubicBezTo>
                  <a:cubicBezTo>
                    <a:pt x="12035" y="10041"/>
                    <a:pt x="11865" y="10466"/>
                    <a:pt x="11671" y="10813"/>
                  </a:cubicBezTo>
                  <a:cubicBezTo>
                    <a:pt x="11928" y="10252"/>
                    <a:pt x="12160" y="9620"/>
                    <a:pt x="12350" y="8965"/>
                  </a:cubicBezTo>
                  <a:close/>
                  <a:moveTo>
                    <a:pt x="10966" y="1"/>
                  </a:moveTo>
                  <a:cubicBezTo>
                    <a:pt x="10792" y="1"/>
                    <a:pt x="10615" y="12"/>
                    <a:pt x="10437" y="35"/>
                  </a:cubicBezTo>
                  <a:cubicBezTo>
                    <a:pt x="9244" y="189"/>
                    <a:pt x="8106" y="844"/>
                    <a:pt x="7393" y="1791"/>
                  </a:cubicBezTo>
                  <a:cubicBezTo>
                    <a:pt x="6080" y="3533"/>
                    <a:pt x="6118" y="5733"/>
                    <a:pt x="6382" y="7271"/>
                  </a:cubicBezTo>
                  <a:cubicBezTo>
                    <a:pt x="6490" y="7903"/>
                    <a:pt x="6645" y="8516"/>
                    <a:pt x="6813" y="9115"/>
                  </a:cubicBezTo>
                  <a:cubicBezTo>
                    <a:pt x="6727" y="9781"/>
                    <a:pt x="6721" y="10461"/>
                    <a:pt x="6828" y="11156"/>
                  </a:cubicBezTo>
                  <a:cubicBezTo>
                    <a:pt x="6967" y="12071"/>
                    <a:pt x="7298" y="12796"/>
                    <a:pt x="7811" y="13316"/>
                  </a:cubicBezTo>
                  <a:cubicBezTo>
                    <a:pt x="8031" y="15278"/>
                    <a:pt x="7866" y="17480"/>
                    <a:pt x="7306" y="20255"/>
                  </a:cubicBezTo>
                  <a:cubicBezTo>
                    <a:pt x="6799" y="22764"/>
                    <a:pt x="6186" y="24720"/>
                    <a:pt x="5373" y="26412"/>
                  </a:cubicBezTo>
                  <a:cubicBezTo>
                    <a:pt x="4223" y="28800"/>
                    <a:pt x="2554" y="30901"/>
                    <a:pt x="489" y="32561"/>
                  </a:cubicBezTo>
                  <a:cubicBezTo>
                    <a:pt x="136" y="32844"/>
                    <a:pt x="0" y="33318"/>
                    <a:pt x="149" y="33746"/>
                  </a:cubicBezTo>
                  <a:cubicBezTo>
                    <a:pt x="300" y="34172"/>
                    <a:pt x="703" y="34457"/>
                    <a:pt x="1155" y="34457"/>
                  </a:cubicBezTo>
                  <a:cubicBezTo>
                    <a:pt x="1396" y="34457"/>
                    <a:pt x="1631" y="34375"/>
                    <a:pt x="1819" y="34223"/>
                  </a:cubicBezTo>
                  <a:cubicBezTo>
                    <a:pt x="4123" y="32378"/>
                    <a:pt x="6016" y="29995"/>
                    <a:pt x="7293" y="27335"/>
                  </a:cubicBezTo>
                  <a:cubicBezTo>
                    <a:pt x="8183" y="25479"/>
                    <a:pt x="8851" y="23363"/>
                    <a:pt x="9393" y="20676"/>
                  </a:cubicBezTo>
                  <a:cubicBezTo>
                    <a:pt x="9736" y="18974"/>
                    <a:pt x="10119" y="16642"/>
                    <a:pt x="10008" y="14181"/>
                  </a:cubicBezTo>
                  <a:cubicBezTo>
                    <a:pt x="10777" y="14176"/>
                    <a:pt x="11573" y="13913"/>
                    <a:pt x="12241" y="13396"/>
                  </a:cubicBezTo>
                  <a:cubicBezTo>
                    <a:pt x="13413" y="12489"/>
                    <a:pt x="13937" y="11109"/>
                    <a:pt x="14229" y="10150"/>
                  </a:cubicBezTo>
                  <a:cubicBezTo>
                    <a:pt x="14772" y="8375"/>
                    <a:pt x="14987" y="6515"/>
                    <a:pt x="14863" y="4663"/>
                  </a:cubicBezTo>
                  <a:cubicBezTo>
                    <a:pt x="14742" y="2823"/>
                    <a:pt x="14193" y="1541"/>
                    <a:pt x="13187" y="747"/>
                  </a:cubicBezTo>
                  <a:cubicBezTo>
                    <a:pt x="12569" y="257"/>
                    <a:pt x="11794" y="1"/>
                    <a:pt x="109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58;p41">
              <a:extLst>
                <a:ext uri="{FF2B5EF4-FFF2-40B4-BE49-F238E27FC236}">
                  <a16:creationId xmlns:a16="http://schemas.microsoft.com/office/drawing/2014/main" id="{0FCDB457-A90B-4571-9A5D-2669EAE8C7E7}"/>
                </a:ext>
              </a:extLst>
            </p:cNvPr>
            <p:cNvSpPr/>
            <p:nvPr/>
          </p:nvSpPr>
          <p:spPr>
            <a:xfrm>
              <a:off x="4595350" y="336400"/>
              <a:ext cx="148050" cy="296375"/>
            </a:xfrm>
            <a:custGeom>
              <a:avLst/>
              <a:gdLst/>
              <a:ahLst/>
              <a:cxnLst/>
              <a:rect l="l" t="t" r="r" b="b"/>
              <a:pathLst>
                <a:path w="5922" h="11855" extrusionOk="0">
                  <a:moveTo>
                    <a:pt x="4808" y="0"/>
                  </a:moveTo>
                  <a:cubicBezTo>
                    <a:pt x="4804" y="0"/>
                    <a:pt x="4800" y="0"/>
                    <a:pt x="4796" y="0"/>
                  </a:cubicBezTo>
                  <a:cubicBezTo>
                    <a:pt x="4207" y="8"/>
                    <a:pt x="3736" y="491"/>
                    <a:pt x="3744" y="1079"/>
                  </a:cubicBezTo>
                  <a:cubicBezTo>
                    <a:pt x="3784" y="4360"/>
                    <a:pt x="2548" y="7640"/>
                    <a:pt x="354" y="10077"/>
                  </a:cubicBezTo>
                  <a:cubicBezTo>
                    <a:pt x="72" y="10390"/>
                    <a:pt x="1" y="10839"/>
                    <a:pt x="172" y="11223"/>
                  </a:cubicBezTo>
                  <a:cubicBezTo>
                    <a:pt x="343" y="11607"/>
                    <a:pt x="724" y="11855"/>
                    <a:pt x="1144" y="11855"/>
                  </a:cubicBezTo>
                  <a:cubicBezTo>
                    <a:pt x="1446" y="11855"/>
                    <a:pt x="1734" y="11727"/>
                    <a:pt x="1936" y="11503"/>
                  </a:cubicBezTo>
                  <a:cubicBezTo>
                    <a:pt x="4485" y="8672"/>
                    <a:pt x="5922" y="4862"/>
                    <a:pt x="5875" y="1052"/>
                  </a:cubicBezTo>
                  <a:cubicBezTo>
                    <a:pt x="5867" y="469"/>
                    <a:pt x="5391" y="0"/>
                    <a:pt x="48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59;p41">
              <a:extLst>
                <a:ext uri="{FF2B5EF4-FFF2-40B4-BE49-F238E27FC236}">
                  <a16:creationId xmlns:a16="http://schemas.microsoft.com/office/drawing/2014/main" id="{4550EB62-CC64-45DE-8A5B-B7234D960A46}"/>
                </a:ext>
              </a:extLst>
            </p:cNvPr>
            <p:cNvSpPr/>
            <p:nvPr/>
          </p:nvSpPr>
          <p:spPr>
            <a:xfrm>
              <a:off x="4704125" y="475525"/>
              <a:ext cx="259725" cy="203150"/>
            </a:xfrm>
            <a:custGeom>
              <a:avLst/>
              <a:gdLst/>
              <a:ahLst/>
              <a:cxnLst/>
              <a:rect l="l" t="t" r="r" b="b"/>
              <a:pathLst>
                <a:path w="10389" h="8126" extrusionOk="0">
                  <a:moveTo>
                    <a:pt x="9168" y="0"/>
                  </a:moveTo>
                  <a:cubicBezTo>
                    <a:pt x="8976" y="0"/>
                    <a:pt x="8781" y="52"/>
                    <a:pt x="8606" y="161"/>
                  </a:cubicBezTo>
                  <a:cubicBezTo>
                    <a:pt x="5684" y="1921"/>
                    <a:pt x="2946" y="3971"/>
                    <a:pt x="432" y="6277"/>
                  </a:cubicBezTo>
                  <a:cubicBezTo>
                    <a:pt x="109" y="6574"/>
                    <a:pt x="1" y="7038"/>
                    <a:pt x="160" y="7448"/>
                  </a:cubicBezTo>
                  <a:cubicBezTo>
                    <a:pt x="319" y="7856"/>
                    <a:pt x="713" y="8126"/>
                    <a:pt x="1153" y="8126"/>
                  </a:cubicBezTo>
                  <a:cubicBezTo>
                    <a:pt x="1419" y="8126"/>
                    <a:pt x="1676" y="8026"/>
                    <a:pt x="1872" y="7845"/>
                  </a:cubicBezTo>
                  <a:cubicBezTo>
                    <a:pt x="4282" y="5635"/>
                    <a:pt x="6905" y="3673"/>
                    <a:pt x="9705" y="1986"/>
                  </a:cubicBezTo>
                  <a:cubicBezTo>
                    <a:pt x="10218" y="1686"/>
                    <a:pt x="10388" y="1025"/>
                    <a:pt x="10081" y="515"/>
                  </a:cubicBezTo>
                  <a:cubicBezTo>
                    <a:pt x="9881" y="183"/>
                    <a:pt x="9529" y="0"/>
                    <a:pt x="9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60;p41">
              <a:extLst>
                <a:ext uri="{FF2B5EF4-FFF2-40B4-BE49-F238E27FC236}">
                  <a16:creationId xmlns:a16="http://schemas.microsoft.com/office/drawing/2014/main" id="{3E74EA2E-831B-481E-A3B8-D8AA938E906C}"/>
                </a:ext>
              </a:extLst>
            </p:cNvPr>
            <p:cNvSpPr/>
            <p:nvPr/>
          </p:nvSpPr>
          <p:spPr>
            <a:xfrm>
              <a:off x="4896275" y="403575"/>
              <a:ext cx="135375" cy="146675"/>
            </a:xfrm>
            <a:custGeom>
              <a:avLst/>
              <a:gdLst/>
              <a:ahLst/>
              <a:cxnLst/>
              <a:rect l="l" t="t" r="r" b="b"/>
              <a:pathLst>
                <a:path w="5415" h="5867" extrusionOk="0">
                  <a:moveTo>
                    <a:pt x="3372" y="1"/>
                  </a:moveTo>
                  <a:cubicBezTo>
                    <a:pt x="3369" y="1"/>
                    <a:pt x="3366" y="1"/>
                    <a:pt x="3364" y="1"/>
                  </a:cubicBezTo>
                  <a:cubicBezTo>
                    <a:pt x="2709" y="1"/>
                    <a:pt x="2206" y="337"/>
                    <a:pt x="1884" y="589"/>
                  </a:cubicBezTo>
                  <a:cubicBezTo>
                    <a:pt x="1401" y="967"/>
                    <a:pt x="922" y="1590"/>
                    <a:pt x="702" y="2295"/>
                  </a:cubicBezTo>
                  <a:cubicBezTo>
                    <a:pt x="353" y="2708"/>
                    <a:pt x="123" y="3204"/>
                    <a:pt x="68" y="3693"/>
                  </a:cubicBezTo>
                  <a:cubicBezTo>
                    <a:pt x="0" y="4295"/>
                    <a:pt x="197" y="4850"/>
                    <a:pt x="624" y="5256"/>
                  </a:cubicBezTo>
                  <a:cubicBezTo>
                    <a:pt x="979" y="5594"/>
                    <a:pt x="1423" y="5770"/>
                    <a:pt x="1919" y="5770"/>
                  </a:cubicBezTo>
                  <a:cubicBezTo>
                    <a:pt x="1939" y="5770"/>
                    <a:pt x="1959" y="5770"/>
                    <a:pt x="1979" y="5769"/>
                  </a:cubicBezTo>
                  <a:cubicBezTo>
                    <a:pt x="2050" y="5767"/>
                    <a:pt x="2119" y="5761"/>
                    <a:pt x="2189" y="5751"/>
                  </a:cubicBezTo>
                  <a:cubicBezTo>
                    <a:pt x="2433" y="5828"/>
                    <a:pt x="2687" y="5867"/>
                    <a:pt x="2943" y="5867"/>
                  </a:cubicBezTo>
                  <a:cubicBezTo>
                    <a:pt x="3049" y="5867"/>
                    <a:pt x="3155" y="5860"/>
                    <a:pt x="3260" y="5847"/>
                  </a:cubicBezTo>
                  <a:cubicBezTo>
                    <a:pt x="4065" y="5749"/>
                    <a:pt x="4751" y="5289"/>
                    <a:pt x="5095" y="4617"/>
                  </a:cubicBezTo>
                  <a:cubicBezTo>
                    <a:pt x="5355" y="4108"/>
                    <a:pt x="5401" y="3516"/>
                    <a:pt x="5238" y="2951"/>
                  </a:cubicBezTo>
                  <a:cubicBezTo>
                    <a:pt x="5286" y="2801"/>
                    <a:pt x="5322" y="2646"/>
                    <a:pt x="5343" y="2489"/>
                  </a:cubicBezTo>
                  <a:cubicBezTo>
                    <a:pt x="5414" y="1948"/>
                    <a:pt x="5283" y="1385"/>
                    <a:pt x="4987" y="927"/>
                  </a:cubicBezTo>
                  <a:cubicBezTo>
                    <a:pt x="4977" y="909"/>
                    <a:pt x="4967" y="893"/>
                    <a:pt x="4957" y="875"/>
                  </a:cubicBezTo>
                  <a:cubicBezTo>
                    <a:pt x="4733" y="508"/>
                    <a:pt x="4408" y="248"/>
                    <a:pt x="4022" y="122"/>
                  </a:cubicBezTo>
                  <a:cubicBezTo>
                    <a:pt x="3815" y="43"/>
                    <a:pt x="3594" y="1"/>
                    <a:pt x="33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61;p41">
              <a:extLst>
                <a:ext uri="{FF2B5EF4-FFF2-40B4-BE49-F238E27FC236}">
                  <a16:creationId xmlns:a16="http://schemas.microsoft.com/office/drawing/2014/main" id="{CACB702B-F4EC-49F7-9DA0-2518C9F8C0B2}"/>
                </a:ext>
              </a:extLst>
            </p:cNvPr>
            <p:cNvSpPr/>
            <p:nvPr/>
          </p:nvSpPr>
          <p:spPr>
            <a:xfrm>
              <a:off x="4653875" y="238100"/>
              <a:ext cx="129875" cy="156075"/>
            </a:xfrm>
            <a:custGeom>
              <a:avLst/>
              <a:gdLst/>
              <a:ahLst/>
              <a:cxnLst/>
              <a:rect l="l" t="t" r="r" b="b"/>
              <a:pathLst>
                <a:path w="5195" h="6243" extrusionOk="0">
                  <a:moveTo>
                    <a:pt x="2266" y="1"/>
                  </a:moveTo>
                  <a:cubicBezTo>
                    <a:pt x="2137" y="1"/>
                    <a:pt x="2009" y="16"/>
                    <a:pt x="1883" y="46"/>
                  </a:cubicBezTo>
                  <a:cubicBezTo>
                    <a:pt x="1660" y="86"/>
                    <a:pt x="1449" y="167"/>
                    <a:pt x="1256" y="285"/>
                  </a:cubicBezTo>
                  <a:cubicBezTo>
                    <a:pt x="699" y="624"/>
                    <a:pt x="443" y="1173"/>
                    <a:pt x="300" y="1559"/>
                  </a:cubicBezTo>
                  <a:cubicBezTo>
                    <a:pt x="84" y="2133"/>
                    <a:pt x="0" y="2912"/>
                    <a:pt x="179" y="3630"/>
                  </a:cubicBezTo>
                  <a:cubicBezTo>
                    <a:pt x="98" y="4164"/>
                    <a:pt x="157" y="4706"/>
                    <a:pt x="366" y="5154"/>
                  </a:cubicBezTo>
                  <a:cubicBezTo>
                    <a:pt x="623" y="5702"/>
                    <a:pt x="1081" y="6073"/>
                    <a:pt x="1656" y="6198"/>
                  </a:cubicBezTo>
                  <a:cubicBezTo>
                    <a:pt x="1787" y="6227"/>
                    <a:pt x="1923" y="6241"/>
                    <a:pt x="2059" y="6242"/>
                  </a:cubicBezTo>
                  <a:cubicBezTo>
                    <a:pt x="2416" y="6242"/>
                    <a:pt x="2763" y="6137"/>
                    <a:pt x="3080" y="5928"/>
                  </a:cubicBezTo>
                  <a:cubicBezTo>
                    <a:pt x="3139" y="5891"/>
                    <a:pt x="3195" y="5849"/>
                    <a:pt x="3249" y="5806"/>
                  </a:cubicBezTo>
                  <a:cubicBezTo>
                    <a:pt x="3602" y="5718"/>
                    <a:pt x="3930" y="5555"/>
                    <a:pt x="4214" y="5329"/>
                  </a:cubicBezTo>
                  <a:cubicBezTo>
                    <a:pt x="4849" y="4826"/>
                    <a:pt x="5195" y="4076"/>
                    <a:pt x="5138" y="3323"/>
                  </a:cubicBezTo>
                  <a:cubicBezTo>
                    <a:pt x="5095" y="2754"/>
                    <a:pt x="4825" y="2224"/>
                    <a:pt x="4393" y="1827"/>
                  </a:cubicBezTo>
                  <a:cubicBezTo>
                    <a:pt x="4356" y="1673"/>
                    <a:pt x="4305" y="1523"/>
                    <a:pt x="4242" y="1377"/>
                  </a:cubicBezTo>
                  <a:cubicBezTo>
                    <a:pt x="4020" y="878"/>
                    <a:pt x="3615" y="466"/>
                    <a:pt x="3124" y="230"/>
                  </a:cubicBezTo>
                  <a:cubicBezTo>
                    <a:pt x="3106" y="220"/>
                    <a:pt x="3089" y="211"/>
                    <a:pt x="3072" y="203"/>
                  </a:cubicBezTo>
                  <a:cubicBezTo>
                    <a:pt x="2812" y="68"/>
                    <a:pt x="2539" y="1"/>
                    <a:pt x="2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2;p41">
              <a:extLst>
                <a:ext uri="{FF2B5EF4-FFF2-40B4-BE49-F238E27FC236}">
                  <a16:creationId xmlns:a16="http://schemas.microsoft.com/office/drawing/2014/main" id="{C92D938B-B3FB-4FAD-BF70-BF84196B104C}"/>
                </a:ext>
              </a:extLst>
            </p:cNvPr>
            <p:cNvSpPr/>
            <p:nvPr/>
          </p:nvSpPr>
          <p:spPr>
            <a:xfrm>
              <a:off x="4352700" y="403800"/>
              <a:ext cx="273525" cy="265900"/>
            </a:xfrm>
            <a:custGeom>
              <a:avLst/>
              <a:gdLst/>
              <a:ahLst/>
              <a:cxnLst/>
              <a:rect l="l" t="t" r="r" b="b"/>
              <a:pathLst>
                <a:path w="10941" h="10636" extrusionOk="0">
                  <a:moveTo>
                    <a:pt x="3325" y="1"/>
                  </a:moveTo>
                  <a:cubicBezTo>
                    <a:pt x="3252" y="1"/>
                    <a:pt x="3178" y="5"/>
                    <a:pt x="3103" y="13"/>
                  </a:cubicBezTo>
                  <a:cubicBezTo>
                    <a:pt x="555" y="294"/>
                    <a:pt x="1" y="5377"/>
                    <a:pt x="300" y="9644"/>
                  </a:cubicBezTo>
                  <a:cubicBezTo>
                    <a:pt x="339" y="10202"/>
                    <a:pt x="803" y="10634"/>
                    <a:pt x="1363" y="10635"/>
                  </a:cubicBezTo>
                  <a:cubicBezTo>
                    <a:pt x="1387" y="10635"/>
                    <a:pt x="1412" y="10634"/>
                    <a:pt x="1438" y="10633"/>
                  </a:cubicBezTo>
                  <a:cubicBezTo>
                    <a:pt x="2025" y="10592"/>
                    <a:pt x="2467" y="10082"/>
                    <a:pt x="2426" y="9495"/>
                  </a:cubicBezTo>
                  <a:cubicBezTo>
                    <a:pt x="2115" y="5070"/>
                    <a:pt x="2866" y="2827"/>
                    <a:pt x="3304" y="2237"/>
                  </a:cubicBezTo>
                  <a:cubicBezTo>
                    <a:pt x="3574" y="2562"/>
                    <a:pt x="4205" y="3618"/>
                    <a:pt x="4665" y="6683"/>
                  </a:cubicBezTo>
                  <a:cubicBezTo>
                    <a:pt x="4763" y="7334"/>
                    <a:pt x="4895" y="8227"/>
                    <a:pt x="5658" y="8816"/>
                  </a:cubicBezTo>
                  <a:cubicBezTo>
                    <a:pt x="6105" y="9163"/>
                    <a:pt x="6622" y="9265"/>
                    <a:pt x="6961" y="9333"/>
                  </a:cubicBezTo>
                  <a:lnTo>
                    <a:pt x="9580" y="9851"/>
                  </a:lnTo>
                  <a:cubicBezTo>
                    <a:pt x="9648" y="9865"/>
                    <a:pt x="9716" y="9871"/>
                    <a:pt x="9783" y="9871"/>
                  </a:cubicBezTo>
                  <a:cubicBezTo>
                    <a:pt x="10281" y="9871"/>
                    <a:pt x="10726" y="9520"/>
                    <a:pt x="10826" y="9013"/>
                  </a:cubicBezTo>
                  <a:cubicBezTo>
                    <a:pt x="10941" y="8439"/>
                    <a:pt x="10569" y="7880"/>
                    <a:pt x="9995" y="7763"/>
                  </a:cubicBezTo>
                  <a:lnTo>
                    <a:pt x="7376" y="7243"/>
                  </a:lnTo>
                  <a:cubicBezTo>
                    <a:pt x="7261" y="7221"/>
                    <a:pt x="7022" y="7173"/>
                    <a:pt x="6963" y="7133"/>
                  </a:cubicBezTo>
                  <a:cubicBezTo>
                    <a:pt x="6874" y="7046"/>
                    <a:pt x="6805" y="6588"/>
                    <a:pt x="6763" y="6307"/>
                  </a:cubicBezTo>
                  <a:cubicBezTo>
                    <a:pt x="6133" y="2120"/>
                    <a:pt x="4984" y="1"/>
                    <a:pt x="33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63;p41">
              <a:extLst>
                <a:ext uri="{FF2B5EF4-FFF2-40B4-BE49-F238E27FC236}">
                  <a16:creationId xmlns:a16="http://schemas.microsoft.com/office/drawing/2014/main" id="{E0999CDE-8F42-4B65-A97B-240F4FD5F039}"/>
                </a:ext>
              </a:extLst>
            </p:cNvPr>
            <p:cNvSpPr/>
            <p:nvPr/>
          </p:nvSpPr>
          <p:spPr>
            <a:xfrm>
              <a:off x="4570050" y="597300"/>
              <a:ext cx="434800" cy="332175"/>
            </a:xfrm>
            <a:custGeom>
              <a:avLst/>
              <a:gdLst/>
              <a:ahLst/>
              <a:cxnLst/>
              <a:rect l="l" t="t" r="r" b="b"/>
              <a:pathLst>
                <a:path w="17392" h="13287" extrusionOk="0">
                  <a:moveTo>
                    <a:pt x="1075" y="0"/>
                  </a:moveTo>
                  <a:cubicBezTo>
                    <a:pt x="523" y="0"/>
                    <a:pt x="57" y="452"/>
                    <a:pt x="30" y="1015"/>
                  </a:cubicBezTo>
                  <a:cubicBezTo>
                    <a:pt x="1" y="1603"/>
                    <a:pt x="454" y="2101"/>
                    <a:pt x="1042" y="2130"/>
                  </a:cubicBezTo>
                  <a:cubicBezTo>
                    <a:pt x="5070" y="2326"/>
                    <a:pt x="5848" y="4359"/>
                    <a:pt x="6221" y="5336"/>
                  </a:cubicBezTo>
                  <a:cubicBezTo>
                    <a:pt x="6361" y="5701"/>
                    <a:pt x="6482" y="6016"/>
                    <a:pt x="6787" y="6252"/>
                  </a:cubicBezTo>
                  <a:cubicBezTo>
                    <a:pt x="7196" y="6570"/>
                    <a:pt x="7641" y="6679"/>
                    <a:pt x="8077" y="6679"/>
                  </a:cubicBezTo>
                  <a:cubicBezTo>
                    <a:pt x="8686" y="6679"/>
                    <a:pt x="9276" y="6465"/>
                    <a:pt x="9719" y="6305"/>
                  </a:cubicBezTo>
                  <a:cubicBezTo>
                    <a:pt x="10459" y="6038"/>
                    <a:pt x="11214" y="5932"/>
                    <a:pt x="11946" y="5932"/>
                  </a:cubicBezTo>
                  <a:cubicBezTo>
                    <a:pt x="13068" y="5932"/>
                    <a:pt x="14138" y="6182"/>
                    <a:pt x="15019" y="6480"/>
                  </a:cubicBezTo>
                  <a:cubicBezTo>
                    <a:pt x="13998" y="7824"/>
                    <a:pt x="9086" y="11023"/>
                    <a:pt x="7346" y="11158"/>
                  </a:cubicBezTo>
                  <a:cubicBezTo>
                    <a:pt x="6777" y="11204"/>
                    <a:pt x="6344" y="11691"/>
                    <a:pt x="6366" y="12262"/>
                  </a:cubicBezTo>
                  <a:cubicBezTo>
                    <a:pt x="6388" y="12832"/>
                    <a:pt x="6857" y="13284"/>
                    <a:pt x="7428" y="13286"/>
                  </a:cubicBezTo>
                  <a:cubicBezTo>
                    <a:pt x="7456" y="13286"/>
                    <a:pt x="7484" y="13285"/>
                    <a:pt x="7512" y="13282"/>
                  </a:cubicBezTo>
                  <a:cubicBezTo>
                    <a:pt x="9371" y="13137"/>
                    <a:pt x="16934" y="9092"/>
                    <a:pt x="17300" y="6478"/>
                  </a:cubicBezTo>
                  <a:cubicBezTo>
                    <a:pt x="17391" y="5821"/>
                    <a:pt x="17120" y="4982"/>
                    <a:pt x="16079" y="4594"/>
                  </a:cubicBezTo>
                  <a:cubicBezTo>
                    <a:pt x="14981" y="4186"/>
                    <a:pt x="13539" y="3806"/>
                    <a:pt x="11962" y="3806"/>
                  </a:cubicBezTo>
                  <a:cubicBezTo>
                    <a:pt x="10992" y="3806"/>
                    <a:pt x="9970" y="3950"/>
                    <a:pt x="8947" y="4319"/>
                  </a:cubicBezTo>
                  <a:cubicBezTo>
                    <a:pt x="8742" y="4394"/>
                    <a:pt x="8398" y="4520"/>
                    <a:pt x="8205" y="4559"/>
                  </a:cubicBezTo>
                  <a:cubicBezTo>
                    <a:pt x="7749" y="3367"/>
                    <a:pt x="6537" y="264"/>
                    <a:pt x="1144" y="3"/>
                  </a:cubicBezTo>
                  <a:cubicBezTo>
                    <a:pt x="1121" y="1"/>
                    <a:pt x="1098" y="0"/>
                    <a:pt x="1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64;p41">
              <a:extLst>
                <a:ext uri="{FF2B5EF4-FFF2-40B4-BE49-F238E27FC236}">
                  <a16:creationId xmlns:a16="http://schemas.microsoft.com/office/drawing/2014/main" id="{99343AB2-1510-4C55-BF69-C935FF3B8D18}"/>
                </a:ext>
              </a:extLst>
            </p:cNvPr>
            <p:cNvSpPr/>
            <p:nvPr/>
          </p:nvSpPr>
          <p:spPr>
            <a:xfrm>
              <a:off x="3908325" y="616400"/>
              <a:ext cx="876850" cy="855375"/>
            </a:xfrm>
            <a:custGeom>
              <a:avLst/>
              <a:gdLst/>
              <a:ahLst/>
              <a:cxnLst/>
              <a:rect l="l" t="t" r="r" b="b"/>
              <a:pathLst>
                <a:path w="35074" h="34215" extrusionOk="0">
                  <a:moveTo>
                    <a:pt x="19137" y="0"/>
                  </a:moveTo>
                  <a:cubicBezTo>
                    <a:pt x="18982" y="0"/>
                    <a:pt x="18824" y="35"/>
                    <a:pt x="18676" y="107"/>
                  </a:cubicBezTo>
                  <a:cubicBezTo>
                    <a:pt x="15035" y="1865"/>
                    <a:pt x="11049" y="4896"/>
                    <a:pt x="6831" y="9114"/>
                  </a:cubicBezTo>
                  <a:cubicBezTo>
                    <a:pt x="3109" y="12836"/>
                    <a:pt x="770" y="17354"/>
                    <a:pt x="245" y="21837"/>
                  </a:cubicBezTo>
                  <a:cubicBezTo>
                    <a:pt x="0" y="23930"/>
                    <a:pt x="56" y="26977"/>
                    <a:pt x="1713" y="29605"/>
                  </a:cubicBezTo>
                  <a:cubicBezTo>
                    <a:pt x="3749" y="32834"/>
                    <a:pt x="7401" y="34214"/>
                    <a:pt x="10963" y="34214"/>
                  </a:cubicBezTo>
                  <a:cubicBezTo>
                    <a:pt x="12416" y="34214"/>
                    <a:pt x="13854" y="33985"/>
                    <a:pt x="15162" y="33557"/>
                  </a:cubicBezTo>
                  <a:cubicBezTo>
                    <a:pt x="19965" y="31987"/>
                    <a:pt x="23664" y="28151"/>
                    <a:pt x="26350" y="24985"/>
                  </a:cubicBezTo>
                  <a:cubicBezTo>
                    <a:pt x="29078" y="21767"/>
                    <a:pt x="33821" y="15769"/>
                    <a:pt x="34926" y="11738"/>
                  </a:cubicBezTo>
                  <a:cubicBezTo>
                    <a:pt x="35074" y="11174"/>
                    <a:pt x="34740" y="10595"/>
                    <a:pt x="34178" y="10440"/>
                  </a:cubicBezTo>
                  <a:cubicBezTo>
                    <a:pt x="34084" y="10414"/>
                    <a:pt x="33989" y="10402"/>
                    <a:pt x="33896" y="10402"/>
                  </a:cubicBezTo>
                  <a:cubicBezTo>
                    <a:pt x="33432" y="10402"/>
                    <a:pt x="33005" y="10707"/>
                    <a:pt x="32872" y="11175"/>
                  </a:cubicBezTo>
                  <a:cubicBezTo>
                    <a:pt x="32144" y="13829"/>
                    <a:pt x="29174" y="18362"/>
                    <a:pt x="24725" y="23606"/>
                  </a:cubicBezTo>
                  <a:cubicBezTo>
                    <a:pt x="22066" y="26743"/>
                    <a:pt x="18770" y="30136"/>
                    <a:pt x="14499" y="31533"/>
                  </a:cubicBezTo>
                  <a:cubicBezTo>
                    <a:pt x="13426" y="31884"/>
                    <a:pt x="12225" y="32073"/>
                    <a:pt x="11009" y="32073"/>
                  </a:cubicBezTo>
                  <a:cubicBezTo>
                    <a:pt x="8105" y="32073"/>
                    <a:pt x="5107" y="30996"/>
                    <a:pt x="3515" y="28469"/>
                  </a:cubicBezTo>
                  <a:cubicBezTo>
                    <a:pt x="2189" y="26368"/>
                    <a:pt x="2156" y="23837"/>
                    <a:pt x="2362" y="22085"/>
                  </a:cubicBezTo>
                  <a:cubicBezTo>
                    <a:pt x="2831" y="18075"/>
                    <a:pt x="4953" y="14004"/>
                    <a:pt x="8337" y="10620"/>
                  </a:cubicBezTo>
                  <a:cubicBezTo>
                    <a:pt x="12386" y="6571"/>
                    <a:pt x="16176" y="3679"/>
                    <a:pt x="19602" y="2024"/>
                  </a:cubicBezTo>
                  <a:cubicBezTo>
                    <a:pt x="20132" y="1769"/>
                    <a:pt x="20353" y="1133"/>
                    <a:pt x="20097" y="603"/>
                  </a:cubicBezTo>
                  <a:cubicBezTo>
                    <a:pt x="19914" y="222"/>
                    <a:pt x="19532" y="0"/>
                    <a:pt x="191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65;p41">
              <a:extLst>
                <a:ext uri="{FF2B5EF4-FFF2-40B4-BE49-F238E27FC236}">
                  <a16:creationId xmlns:a16="http://schemas.microsoft.com/office/drawing/2014/main" id="{8E23A863-EB95-47C7-AFF4-4B0C974865A7}"/>
                </a:ext>
              </a:extLst>
            </p:cNvPr>
            <p:cNvSpPr/>
            <p:nvPr/>
          </p:nvSpPr>
          <p:spPr>
            <a:xfrm>
              <a:off x="4015950" y="913450"/>
              <a:ext cx="448325" cy="456025"/>
            </a:xfrm>
            <a:custGeom>
              <a:avLst/>
              <a:gdLst/>
              <a:ahLst/>
              <a:cxnLst/>
              <a:rect l="l" t="t" r="r" b="b"/>
              <a:pathLst>
                <a:path w="17933" h="18241" extrusionOk="0">
                  <a:moveTo>
                    <a:pt x="3470" y="1"/>
                  </a:moveTo>
                  <a:cubicBezTo>
                    <a:pt x="2627" y="1"/>
                    <a:pt x="1784" y="80"/>
                    <a:pt x="954" y="244"/>
                  </a:cubicBezTo>
                  <a:cubicBezTo>
                    <a:pt x="377" y="358"/>
                    <a:pt x="1" y="918"/>
                    <a:pt x="114" y="1495"/>
                  </a:cubicBezTo>
                  <a:cubicBezTo>
                    <a:pt x="215" y="2003"/>
                    <a:pt x="660" y="2355"/>
                    <a:pt x="1159" y="2355"/>
                  </a:cubicBezTo>
                  <a:cubicBezTo>
                    <a:pt x="1227" y="2355"/>
                    <a:pt x="1296" y="2348"/>
                    <a:pt x="1366" y="2335"/>
                  </a:cubicBezTo>
                  <a:cubicBezTo>
                    <a:pt x="2065" y="2197"/>
                    <a:pt x="2775" y="2130"/>
                    <a:pt x="3486" y="2130"/>
                  </a:cubicBezTo>
                  <a:cubicBezTo>
                    <a:pt x="6693" y="2130"/>
                    <a:pt x="9902" y="3493"/>
                    <a:pt x="12064" y="5877"/>
                  </a:cubicBezTo>
                  <a:cubicBezTo>
                    <a:pt x="14705" y="8790"/>
                    <a:pt x="15681" y="13104"/>
                    <a:pt x="14551" y="16869"/>
                  </a:cubicBezTo>
                  <a:cubicBezTo>
                    <a:pt x="14345" y="17553"/>
                    <a:pt x="14858" y="18241"/>
                    <a:pt x="15572" y="18241"/>
                  </a:cubicBezTo>
                  <a:cubicBezTo>
                    <a:pt x="16042" y="18240"/>
                    <a:pt x="16456" y="17932"/>
                    <a:pt x="16592" y="17483"/>
                  </a:cubicBezTo>
                  <a:cubicBezTo>
                    <a:pt x="17932" y="13017"/>
                    <a:pt x="16774" y="7901"/>
                    <a:pt x="13641" y="4447"/>
                  </a:cubicBezTo>
                  <a:cubicBezTo>
                    <a:pt x="11077" y="1619"/>
                    <a:pt x="7275" y="1"/>
                    <a:pt x="34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66;p41">
              <a:extLst>
                <a:ext uri="{FF2B5EF4-FFF2-40B4-BE49-F238E27FC236}">
                  <a16:creationId xmlns:a16="http://schemas.microsoft.com/office/drawing/2014/main" id="{10AA132C-8E74-444A-9CDC-FFF6F2E040DF}"/>
                </a:ext>
              </a:extLst>
            </p:cNvPr>
            <p:cNvSpPr/>
            <p:nvPr/>
          </p:nvSpPr>
          <p:spPr>
            <a:xfrm>
              <a:off x="4539975" y="814675"/>
              <a:ext cx="114775" cy="119725"/>
            </a:xfrm>
            <a:custGeom>
              <a:avLst/>
              <a:gdLst/>
              <a:ahLst/>
              <a:cxnLst/>
              <a:rect l="l" t="t" r="r" b="b"/>
              <a:pathLst>
                <a:path w="4591" h="4789" extrusionOk="0">
                  <a:moveTo>
                    <a:pt x="3009" y="1"/>
                  </a:moveTo>
                  <a:cubicBezTo>
                    <a:pt x="2267" y="1"/>
                    <a:pt x="1403" y="517"/>
                    <a:pt x="812" y="1392"/>
                  </a:cubicBezTo>
                  <a:cubicBezTo>
                    <a:pt x="0" y="2592"/>
                    <a:pt x="8" y="4014"/>
                    <a:pt x="829" y="4568"/>
                  </a:cubicBezTo>
                  <a:cubicBezTo>
                    <a:pt x="1051" y="4718"/>
                    <a:pt x="1309" y="4789"/>
                    <a:pt x="1584" y="4789"/>
                  </a:cubicBezTo>
                  <a:cubicBezTo>
                    <a:pt x="2326" y="4789"/>
                    <a:pt x="3189" y="4273"/>
                    <a:pt x="3780" y="3398"/>
                  </a:cubicBezTo>
                  <a:cubicBezTo>
                    <a:pt x="4591" y="2197"/>
                    <a:pt x="4584" y="775"/>
                    <a:pt x="3764" y="221"/>
                  </a:cubicBezTo>
                  <a:cubicBezTo>
                    <a:pt x="3542" y="72"/>
                    <a:pt x="3284" y="1"/>
                    <a:pt x="3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67;p41">
              <a:extLst>
                <a:ext uri="{FF2B5EF4-FFF2-40B4-BE49-F238E27FC236}">
                  <a16:creationId xmlns:a16="http://schemas.microsoft.com/office/drawing/2014/main" id="{860D4651-9B21-42F1-8EB2-909D417B2690}"/>
                </a:ext>
              </a:extLst>
            </p:cNvPr>
            <p:cNvSpPr/>
            <p:nvPr/>
          </p:nvSpPr>
          <p:spPr>
            <a:xfrm>
              <a:off x="4375425" y="703525"/>
              <a:ext cx="114775" cy="119725"/>
            </a:xfrm>
            <a:custGeom>
              <a:avLst/>
              <a:gdLst/>
              <a:ahLst/>
              <a:cxnLst/>
              <a:rect l="l" t="t" r="r" b="b"/>
              <a:pathLst>
                <a:path w="4591" h="4789" extrusionOk="0">
                  <a:moveTo>
                    <a:pt x="3008" y="1"/>
                  </a:moveTo>
                  <a:cubicBezTo>
                    <a:pt x="2266" y="1"/>
                    <a:pt x="1402" y="517"/>
                    <a:pt x="811" y="1392"/>
                  </a:cubicBezTo>
                  <a:cubicBezTo>
                    <a:pt x="0" y="2592"/>
                    <a:pt x="8" y="4015"/>
                    <a:pt x="828" y="4568"/>
                  </a:cubicBezTo>
                  <a:cubicBezTo>
                    <a:pt x="1049" y="4718"/>
                    <a:pt x="1307" y="4789"/>
                    <a:pt x="1582" y="4789"/>
                  </a:cubicBezTo>
                  <a:cubicBezTo>
                    <a:pt x="2325" y="4789"/>
                    <a:pt x="3189" y="4273"/>
                    <a:pt x="3780" y="3397"/>
                  </a:cubicBezTo>
                  <a:cubicBezTo>
                    <a:pt x="4591" y="2197"/>
                    <a:pt x="4583" y="775"/>
                    <a:pt x="3763" y="222"/>
                  </a:cubicBezTo>
                  <a:cubicBezTo>
                    <a:pt x="3542" y="72"/>
                    <a:pt x="3283" y="1"/>
                    <a:pt x="3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8;p41">
              <a:extLst>
                <a:ext uri="{FF2B5EF4-FFF2-40B4-BE49-F238E27FC236}">
                  <a16:creationId xmlns:a16="http://schemas.microsoft.com/office/drawing/2014/main" id="{D523FC79-20FF-4F47-A8A8-BCDB50DA58E8}"/>
                </a:ext>
              </a:extLst>
            </p:cNvPr>
            <p:cNvSpPr/>
            <p:nvPr/>
          </p:nvSpPr>
          <p:spPr>
            <a:xfrm>
              <a:off x="4083600" y="1078375"/>
              <a:ext cx="112825" cy="108150"/>
            </a:xfrm>
            <a:custGeom>
              <a:avLst/>
              <a:gdLst/>
              <a:ahLst/>
              <a:cxnLst/>
              <a:rect l="l" t="t" r="r" b="b"/>
              <a:pathLst>
                <a:path w="4513" h="4326" extrusionOk="0">
                  <a:moveTo>
                    <a:pt x="3343" y="1"/>
                  </a:moveTo>
                  <a:cubicBezTo>
                    <a:pt x="3071" y="1"/>
                    <a:pt x="2798" y="105"/>
                    <a:pt x="2591" y="312"/>
                  </a:cubicBezTo>
                  <a:lnTo>
                    <a:pt x="395" y="2508"/>
                  </a:lnTo>
                  <a:cubicBezTo>
                    <a:pt x="91" y="2813"/>
                    <a:pt x="0" y="3270"/>
                    <a:pt x="165" y="3669"/>
                  </a:cubicBezTo>
                  <a:cubicBezTo>
                    <a:pt x="330" y="4066"/>
                    <a:pt x="718" y="4326"/>
                    <a:pt x="1149" y="4326"/>
                  </a:cubicBezTo>
                  <a:cubicBezTo>
                    <a:pt x="1431" y="4326"/>
                    <a:pt x="1702" y="4215"/>
                    <a:pt x="1902" y="4014"/>
                  </a:cubicBezTo>
                  <a:lnTo>
                    <a:pt x="4096" y="1819"/>
                  </a:lnTo>
                  <a:cubicBezTo>
                    <a:pt x="4512" y="1403"/>
                    <a:pt x="4512" y="729"/>
                    <a:pt x="4096" y="312"/>
                  </a:cubicBezTo>
                  <a:cubicBezTo>
                    <a:pt x="3888" y="105"/>
                    <a:pt x="3616" y="1"/>
                    <a:pt x="33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9;p41">
              <a:extLst>
                <a:ext uri="{FF2B5EF4-FFF2-40B4-BE49-F238E27FC236}">
                  <a16:creationId xmlns:a16="http://schemas.microsoft.com/office/drawing/2014/main" id="{FB2CF2EB-1EF8-47E7-8507-0F213F3453C7}"/>
                </a:ext>
              </a:extLst>
            </p:cNvPr>
            <p:cNvSpPr/>
            <p:nvPr/>
          </p:nvSpPr>
          <p:spPr>
            <a:xfrm>
              <a:off x="4175250" y="1153825"/>
              <a:ext cx="112825" cy="108175"/>
            </a:xfrm>
            <a:custGeom>
              <a:avLst/>
              <a:gdLst/>
              <a:ahLst/>
              <a:cxnLst/>
              <a:rect l="l" t="t" r="r" b="b"/>
              <a:pathLst>
                <a:path w="4513" h="4327" extrusionOk="0">
                  <a:moveTo>
                    <a:pt x="3344" y="0"/>
                  </a:moveTo>
                  <a:cubicBezTo>
                    <a:pt x="3071" y="0"/>
                    <a:pt x="2799" y="104"/>
                    <a:pt x="2591" y="313"/>
                  </a:cubicBezTo>
                  <a:lnTo>
                    <a:pt x="397" y="2508"/>
                  </a:lnTo>
                  <a:cubicBezTo>
                    <a:pt x="92" y="2812"/>
                    <a:pt x="0" y="3271"/>
                    <a:pt x="165" y="3668"/>
                  </a:cubicBezTo>
                  <a:cubicBezTo>
                    <a:pt x="330" y="4067"/>
                    <a:pt x="718" y="4326"/>
                    <a:pt x="1149" y="4326"/>
                  </a:cubicBezTo>
                  <a:cubicBezTo>
                    <a:pt x="1432" y="4326"/>
                    <a:pt x="1703" y="4214"/>
                    <a:pt x="1902" y="4014"/>
                  </a:cubicBezTo>
                  <a:lnTo>
                    <a:pt x="4097" y="1819"/>
                  </a:lnTo>
                  <a:cubicBezTo>
                    <a:pt x="4513" y="1402"/>
                    <a:pt x="4513" y="729"/>
                    <a:pt x="4097" y="313"/>
                  </a:cubicBezTo>
                  <a:cubicBezTo>
                    <a:pt x="3889" y="104"/>
                    <a:pt x="3616" y="0"/>
                    <a:pt x="3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0588;p56">
            <a:extLst>
              <a:ext uri="{FF2B5EF4-FFF2-40B4-BE49-F238E27FC236}">
                <a16:creationId xmlns:a16="http://schemas.microsoft.com/office/drawing/2014/main" id="{77D3831C-C185-44F8-BD4D-0E2BECCE2E90}"/>
              </a:ext>
            </a:extLst>
          </p:cNvPr>
          <p:cNvGrpSpPr/>
          <p:nvPr/>
        </p:nvGrpSpPr>
        <p:grpSpPr>
          <a:xfrm>
            <a:off x="5424014" y="2968189"/>
            <a:ext cx="914734" cy="917936"/>
            <a:chOff x="5779408" y="3699191"/>
            <a:chExt cx="317645" cy="318757"/>
          </a:xfrm>
          <a:solidFill>
            <a:srgbClr val="FF0000"/>
          </a:solidFill>
        </p:grpSpPr>
        <p:sp>
          <p:nvSpPr>
            <p:cNvPr id="44" name="Google Shape;10589;p56">
              <a:extLst>
                <a:ext uri="{FF2B5EF4-FFF2-40B4-BE49-F238E27FC236}">
                  <a16:creationId xmlns:a16="http://schemas.microsoft.com/office/drawing/2014/main" id="{71B9163F-075E-44BA-8C95-FF43F01C4BB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90;p56">
              <a:extLst>
                <a:ext uri="{FF2B5EF4-FFF2-40B4-BE49-F238E27FC236}">
                  <a16:creationId xmlns:a16="http://schemas.microsoft.com/office/drawing/2014/main" id="{8DB9209A-4221-47AF-A470-F1468D98F00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7962450"/>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BC06C56-0D4D-4313-8BCD-E93214A5722C}"/>
              </a:ext>
            </a:extLst>
          </p:cNvPr>
          <p:cNvPicPr>
            <a:picLocks noChangeAspect="1"/>
          </p:cNvPicPr>
          <p:nvPr/>
        </p:nvPicPr>
        <p:blipFill>
          <a:blip r:embed="rId2"/>
          <a:stretch>
            <a:fillRect/>
          </a:stretch>
        </p:blipFill>
        <p:spPr>
          <a:xfrm>
            <a:off x="0" y="23718"/>
            <a:ext cx="9144000" cy="5096063"/>
          </a:xfrm>
          <a:prstGeom prst="rect">
            <a:avLst/>
          </a:prstGeom>
        </p:spPr>
      </p:pic>
    </p:spTree>
    <p:extLst>
      <p:ext uri="{BB962C8B-B14F-4D97-AF65-F5344CB8AC3E}">
        <p14:creationId xmlns:p14="http://schemas.microsoft.com/office/powerpoint/2010/main" val="183001565"/>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030FE7D-1B7A-4689-B89B-999533ED881F}"/>
              </a:ext>
            </a:extLst>
          </p:cNvPr>
          <p:cNvPicPr>
            <a:picLocks noChangeAspect="1"/>
          </p:cNvPicPr>
          <p:nvPr/>
        </p:nvPicPr>
        <p:blipFill>
          <a:blip r:embed="rId2"/>
          <a:stretch>
            <a:fillRect/>
          </a:stretch>
        </p:blipFill>
        <p:spPr>
          <a:xfrm>
            <a:off x="0" y="22535"/>
            <a:ext cx="9144000" cy="5098429"/>
          </a:xfrm>
          <a:prstGeom prst="rect">
            <a:avLst/>
          </a:prstGeom>
        </p:spPr>
      </p:pic>
    </p:spTree>
    <p:extLst>
      <p:ext uri="{BB962C8B-B14F-4D97-AF65-F5344CB8AC3E}">
        <p14:creationId xmlns:p14="http://schemas.microsoft.com/office/powerpoint/2010/main" val="3283994975"/>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118F58-D118-45DF-8424-1B6624A3E40F}"/>
              </a:ext>
            </a:extLst>
          </p:cNvPr>
          <p:cNvSpPr>
            <a:spLocks noGrp="1"/>
          </p:cNvSpPr>
          <p:nvPr>
            <p:ph type="ctrTitle"/>
          </p:nvPr>
        </p:nvSpPr>
        <p:spPr/>
        <p:txBody>
          <a:bodyPr/>
          <a:lstStyle/>
          <a:p>
            <a:r>
              <a:rPr lang="en-CA" dirty="0"/>
              <a:t>Most Frequent Misclassifications</a:t>
            </a:r>
          </a:p>
        </p:txBody>
      </p:sp>
      <p:sp>
        <p:nvSpPr>
          <p:cNvPr id="11" name="Google Shape;1220;p40">
            <a:extLst>
              <a:ext uri="{FF2B5EF4-FFF2-40B4-BE49-F238E27FC236}">
                <a16:creationId xmlns:a16="http://schemas.microsoft.com/office/drawing/2014/main" id="{B463895D-CF28-429F-9796-82C0AA29FBAE}"/>
              </a:ext>
            </a:extLst>
          </p:cNvPr>
          <p:cNvSpPr/>
          <p:nvPr/>
        </p:nvSpPr>
        <p:spPr>
          <a:xfrm>
            <a:off x="4864580" y="3261961"/>
            <a:ext cx="45719" cy="48067"/>
          </a:xfrm>
          <a:custGeom>
            <a:avLst/>
            <a:gdLst/>
            <a:ahLst/>
            <a:cxnLst/>
            <a:rect l="l" t="t" r="r" b="b"/>
            <a:pathLst>
              <a:path w="78" h="82" extrusionOk="0">
                <a:moveTo>
                  <a:pt x="42" y="1"/>
                </a:moveTo>
                <a:cubicBezTo>
                  <a:pt x="27" y="13"/>
                  <a:pt x="3" y="25"/>
                  <a:pt x="1" y="39"/>
                </a:cubicBezTo>
                <a:cubicBezTo>
                  <a:pt x="0" y="51"/>
                  <a:pt x="22" y="67"/>
                  <a:pt x="34" y="81"/>
                </a:cubicBezTo>
                <a:lnTo>
                  <a:pt x="77" y="45"/>
                </a:lnTo>
                <a:cubicBezTo>
                  <a:pt x="65" y="30"/>
                  <a:pt x="53" y="15"/>
                  <a:pt x="42"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222;p40">
            <a:extLst>
              <a:ext uri="{FF2B5EF4-FFF2-40B4-BE49-F238E27FC236}">
                <a16:creationId xmlns:a16="http://schemas.microsoft.com/office/drawing/2014/main" id="{8BA884E2-7D7A-464E-83F3-990E95B0DC5E}"/>
              </a:ext>
            </a:extLst>
          </p:cNvPr>
          <p:cNvGrpSpPr/>
          <p:nvPr/>
        </p:nvGrpSpPr>
        <p:grpSpPr>
          <a:xfrm>
            <a:off x="3092580" y="1732086"/>
            <a:ext cx="2320460" cy="2350284"/>
            <a:chOff x="5147450" y="3212550"/>
            <a:chExt cx="1171600" cy="1186658"/>
          </a:xfrm>
        </p:grpSpPr>
        <p:sp>
          <p:nvSpPr>
            <p:cNvPr id="14" name="Google Shape;1223;p40">
              <a:extLst>
                <a:ext uri="{FF2B5EF4-FFF2-40B4-BE49-F238E27FC236}">
                  <a16:creationId xmlns:a16="http://schemas.microsoft.com/office/drawing/2014/main" id="{A6C367D4-C727-4929-AED8-1AE02434D24B}"/>
                </a:ext>
              </a:extLst>
            </p:cNvPr>
            <p:cNvSpPr/>
            <p:nvPr/>
          </p:nvSpPr>
          <p:spPr>
            <a:xfrm>
              <a:off x="5554739" y="4346211"/>
              <a:ext cx="11965" cy="10378"/>
            </a:xfrm>
            <a:custGeom>
              <a:avLst/>
              <a:gdLst/>
              <a:ahLst/>
              <a:cxnLst/>
              <a:rect l="l" t="t" r="r" b="b"/>
              <a:pathLst>
                <a:path w="294" h="255" extrusionOk="0">
                  <a:moveTo>
                    <a:pt x="161" y="1"/>
                  </a:moveTo>
                  <a:cubicBezTo>
                    <a:pt x="151" y="1"/>
                    <a:pt x="140" y="2"/>
                    <a:pt x="129" y="6"/>
                  </a:cubicBezTo>
                  <a:cubicBezTo>
                    <a:pt x="65" y="24"/>
                    <a:pt x="0" y="66"/>
                    <a:pt x="25" y="147"/>
                  </a:cubicBezTo>
                  <a:cubicBezTo>
                    <a:pt x="41" y="203"/>
                    <a:pt x="71" y="255"/>
                    <a:pt x="137" y="255"/>
                  </a:cubicBezTo>
                  <a:cubicBezTo>
                    <a:pt x="147" y="255"/>
                    <a:pt x="157" y="254"/>
                    <a:pt x="169" y="251"/>
                  </a:cubicBezTo>
                  <a:cubicBezTo>
                    <a:pt x="231" y="227"/>
                    <a:pt x="294" y="193"/>
                    <a:pt x="269" y="110"/>
                  </a:cubicBezTo>
                  <a:cubicBezTo>
                    <a:pt x="253" y="55"/>
                    <a:pt x="221" y="1"/>
                    <a:pt x="161"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4;p40">
              <a:extLst>
                <a:ext uri="{FF2B5EF4-FFF2-40B4-BE49-F238E27FC236}">
                  <a16:creationId xmlns:a16="http://schemas.microsoft.com/office/drawing/2014/main" id="{6FC29AD5-2451-40DE-807B-6C0C2E817F4B}"/>
                </a:ext>
              </a:extLst>
            </p:cNvPr>
            <p:cNvSpPr/>
            <p:nvPr/>
          </p:nvSpPr>
          <p:spPr>
            <a:xfrm>
              <a:off x="5147450" y="3212550"/>
              <a:ext cx="1171600" cy="1186658"/>
            </a:xfrm>
            <a:custGeom>
              <a:avLst/>
              <a:gdLst/>
              <a:ahLst/>
              <a:cxnLst/>
              <a:rect l="l" t="t" r="r" b="b"/>
              <a:pathLst>
                <a:path w="28788" h="29158" extrusionOk="0">
                  <a:moveTo>
                    <a:pt x="14533" y="1180"/>
                  </a:moveTo>
                  <a:cubicBezTo>
                    <a:pt x="15132" y="1180"/>
                    <a:pt x="15727" y="1239"/>
                    <a:pt x="16325" y="1563"/>
                  </a:cubicBezTo>
                  <a:cubicBezTo>
                    <a:pt x="16992" y="1923"/>
                    <a:pt x="17867" y="1873"/>
                    <a:pt x="18617" y="2109"/>
                  </a:cubicBezTo>
                  <a:cubicBezTo>
                    <a:pt x="19668" y="2441"/>
                    <a:pt x="20567" y="3083"/>
                    <a:pt x="21509" y="3649"/>
                  </a:cubicBezTo>
                  <a:cubicBezTo>
                    <a:pt x="22480" y="4230"/>
                    <a:pt x="23223" y="5032"/>
                    <a:pt x="23891" y="5871"/>
                  </a:cubicBezTo>
                  <a:cubicBezTo>
                    <a:pt x="24331" y="6422"/>
                    <a:pt x="24611" y="7128"/>
                    <a:pt x="25071" y="7703"/>
                  </a:cubicBezTo>
                  <a:cubicBezTo>
                    <a:pt x="25284" y="7969"/>
                    <a:pt x="25438" y="8258"/>
                    <a:pt x="25819" y="8316"/>
                  </a:cubicBezTo>
                  <a:cubicBezTo>
                    <a:pt x="25981" y="8342"/>
                    <a:pt x="26063" y="8491"/>
                    <a:pt x="26162" y="8630"/>
                  </a:cubicBezTo>
                  <a:cubicBezTo>
                    <a:pt x="26454" y="9039"/>
                    <a:pt x="26487" y="9546"/>
                    <a:pt x="26730" y="9982"/>
                  </a:cubicBezTo>
                  <a:cubicBezTo>
                    <a:pt x="26903" y="10291"/>
                    <a:pt x="26846" y="10651"/>
                    <a:pt x="26333" y="10880"/>
                  </a:cubicBezTo>
                  <a:cubicBezTo>
                    <a:pt x="25186" y="11390"/>
                    <a:pt x="24028" y="11882"/>
                    <a:pt x="22889" y="12411"/>
                  </a:cubicBezTo>
                  <a:cubicBezTo>
                    <a:pt x="22344" y="12663"/>
                    <a:pt x="21771" y="12940"/>
                    <a:pt x="21179" y="13119"/>
                  </a:cubicBezTo>
                  <a:cubicBezTo>
                    <a:pt x="21092" y="13146"/>
                    <a:pt x="21009" y="13159"/>
                    <a:pt x="20932" y="13159"/>
                  </a:cubicBezTo>
                  <a:cubicBezTo>
                    <a:pt x="20695" y="13159"/>
                    <a:pt x="20517" y="13032"/>
                    <a:pt x="20483" y="12761"/>
                  </a:cubicBezTo>
                  <a:cubicBezTo>
                    <a:pt x="20304" y="11333"/>
                    <a:pt x="19574" y="10269"/>
                    <a:pt x="18470" y="9379"/>
                  </a:cubicBezTo>
                  <a:cubicBezTo>
                    <a:pt x="17079" y="8254"/>
                    <a:pt x="15553" y="7584"/>
                    <a:pt x="13850" y="7584"/>
                  </a:cubicBezTo>
                  <a:cubicBezTo>
                    <a:pt x="13493" y="7584"/>
                    <a:pt x="13129" y="7613"/>
                    <a:pt x="12756" y="7674"/>
                  </a:cubicBezTo>
                  <a:cubicBezTo>
                    <a:pt x="12295" y="7750"/>
                    <a:pt x="11805" y="8057"/>
                    <a:pt x="11346" y="8305"/>
                  </a:cubicBezTo>
                  <a:cubicBezTo>
                    <a:pt x="10850" y="8574"/>
                    <a:pt x="10237" y="8621"/>
                    <a:pt x="9995" y="9260"/>
                  </a:cubicBezTo>
                  <a:cubicBezTo>
                    <a:pt x="9987" y="9281"/>
                    <a:pt x="9967" y="9292"/>
                    <a:pt x="9941" y="9292"/>
                  </a:cubicBezTo>
                  <a:cubicBezTo>
                    <a:pt x="9874" y="9292"/>
                    <a:pt x="9769" y="9224"/>
                    <a:pt x="9720" y="9090"/>
                  </a:cubicBezTo>
                  <a:cubicBezTo>
                    <a:pt x="9297" y="7928"/>
                    <a:pt x="8385" y="7060"/>
                    <a:pt x="7800" y="5991"/>
                  </a:cubicBezTo>
                  <a:cubicBezTo>
                    <a:pt x="7443" y="5340"/>
                    <a:pt x="7035" y="4717"/>
                    <a:pt x="6653" y="4080"/>
                  </a:cubicBezTo>
                  <a:cubicBezTo>
                    <a:pt x="6582" y="3961"/>
                    <a:pt x="6502" y="3748"/>
                    <a:pt x="6648" y="3727"/>
                  </a:cubicBezTo>
                  <a:cubicBezTo>
                    <a:pt x="7154" y="3656"/>
                    <a:pt x="7241" y="3040"/>
                    <a:pt x="7761" y="2963"/>
                  </a:cubicBezTo>
                  <a:cubicBezTo>
                    <a:pt x="8440" y="2863"/>
                    <a:pt x="8952" y="2325"/>
                    <a:pt x="9577" y="2101"/>
                  </a:cubicBezTo>
                  <a:cubicBezTo>
                    <a:pt x="10547" y="1754"/>
                    <a:pt x="11558" y="1525"/>
                    <a:pt x="12475" y="1267"/>
                  </a:cubicBezTo>
                  <a:cubicBezTo>
                    <a:pt x="12593" y="1318"/>
                    <a:pt x="12699" y="1337"/>
                    <a:pt x="12799" y="1337"/>
                  </a:cubicBezTo>
                  <a:cubicBezTo>
                    <a:pt x="13067" y="1337"/>
                    <a:pt x="13282" y="1201"/>
                    <a:pt x="13509" y="1200"/>
                  </a:cubicBezTo>
                  <a:cubicBezTo>
                    <a:pt x="13852" y="1199"/>
                    <a:pt x="14193" y="1180"/>
                    <a:pt x="14533" y="1180"/>
                  </a:cubicBezTo>
                  <a:close/>
                  <a:moveTo>
                    <a:pt x="14222" y="8912"/>
                  </a:moveTo>
                  <a:cubicBezTo>
                    <a:pt x="15015" y="8912"/>
                    <a:pt x="15796" y="9104"/>
                    <a:pt x="16494" y="9479"/>
                  </a:cubicBezTo>
                  <a:cubicBezTo>
                    <a:pt x="18166" y="10374"/>
                    <a:pt x="19430" y="11789"/>
                    <a:pt x="19522" y="14062"/>
                  </a:cubicBezTo>
                  <a:cubicBezTo>
                    <a:pt x="19381" y="14552"/>
                    <a:pt x="19411" y="15243"/>
                    <a:pt x="19303" y="15917"/>
                  </a:cubicBezTo>
                  <a:cubicBezTo>
                    <a:pt x="19221" y="16429"/>
                    <a:pt x="19026" y="16978"/>
                    <a:pt x="18908" y="17436"/>
                  </a:cubicBezTo>
                  <a:cubicBezTo>
                    <a:pt x="18699" y="18245"/>
                    <a:pt x="17948" y="18890"/>
                    <a:pt x="17164" y="19387"/>
                  </a:cubicBezTo>
                  <a:cubicBezTo>
                    <a:pt x="16259" y="19961"/>
                    <a:pt x="15305" y="20480"/>
                    <a:pt x="14256" y="20510"/>
                  </a:cubicBezTo>
                  <a:cubicBezTo>
                    <a:pt x="14091" y="20515"/>
                    <a:pt x="13925" y="20518"/>
                    <a:pt x="13759" y="20518"/>
                  </a:cubicBezTo>
                  <a:cubicBezTo>
                    <a:pt x="13003" y="20518"/>
                    <a:pt x="12235" y="20445"/>
                    <a:pt x="11491" y="20066"/>
                  </a:cubicBezTo>
                  <a:cubicBezTo>
                    <a:pt x="10414" y="19516"/>
                    <a:pt x="9785" y="18598"/>
                    <a:pt x="9232" y="17649"/>
                  </a:cubicBezTo>
                  <a:cubicBezTo>
                    <a:pt x="8906" y="17092"/>
                    <a:pt x="8799" y="16314"/>
                    <a:pt x="8848" y="15656"/>
                  </a:cubicBezTo>
                  <a:cubicBezTo>
                    <a:pt x="8907" y="14886"/>
                    <a:pt x="8793" y="14106"/>
                    <a:pt x="9090" y="13324"/>
                  </a:cubicBezTo>
                  <a:cubicBezTo>
                    <a:pt x="9421" y="12451"/>
                    <a:pt x="9842" y="11671"/>
                    <a:pt x="10463" y="10987"/>
                  </a:cubicBezTo>
                  <a:cubicBezTo>
                    <a:pt x="10615" y="10817"/>
                    <a:pt x="10898" y="10681"/>
                    <a:pt x="10926" y="10497"/>
                  </a:cubicBezTo>
                  <a:cubicBezTo>
                    <a:pt x="11038" y="9782"/>
                    <a:pt x="11696" y="9572"/>
                    <a:pt x="12143" y="9368"/>
                  </a:cubicBezTo>
                  <a:cubicBezTo>
                    <a:pt x="12814" y="9062"/>
                    <a:pt x="13523" y="8912"/>
                    <a:pt x="14222" y="8912"/>
                  </a:cubicBezTo>
                  <a:close/>
                  <a:moveTo>
                    <a:pt x="5464" y="4922"/>
                  </a:moveTo>
                  <a:cubicBezTo>
                    <a:pt x="5624" y="4922"/>
                    <a:pt x="5740" y="5120"/>
                    <a:pt x="5847" y="5294"/>
                  </a:cubicBezTo>
                  <a:cubicBezTo>
                    <a:pt x="6177" y="5827"/>
                    <a:pt x="6676" y="6310"/>
                    <a:pt x="6876" y="6845"/>
                  </a:cubicBezTo>
                  <a:cubicBezTo>
                    <a:pt x="7169" y="7629"/>
                    <a:pt x="8108" y="8033"/>
                    <a:pt x="8025" y="9006"/>
                  </a:cubicBezTo>
                  <a:cubicBezTo>
                    <a:pt x="8002" y="9293"/>
                    <a:pt x="8328" y="9623"/>
                    <a:pt x="8478" y="9778"/>
                  </a:cubicBezTo>
                  <a:cubicBezTo>
                    <a:pt x="9167" y="10492"/>
                    <a:pt x="8685" y="11004"/>
                    <a:pt x="8354" y="11588"/>
                  </a:cubicBezTo>
                  <a:cubicBezTo>
                    <a:pt x="8112" y="12014"/>
                    <a:pt x="8034" y="12501"/>
                    <a:pt x="7919" y="12974"/>
                  </a:cubicBezTo>
                  <a:cubicBezTo>
                    <a:pt x="7582" y="14360"/>
                    <a:pt x="7611" y="15712"/>
                    <a:pt x="7960" y="17116"/>
                  </a:cubicBezTo>
                  <a:cubicBezTo>
                    <a:pt x="8100" y="17675"/>
                    <a:pt x="8240" y="18358"/>
                    <a:pt x="8517" y="18700"/>
                  </a:cubicBezTo>
                  <a:cubicBezTo>
                    <a:pt x="9091" y="19407"/>
                    <a:pt x="9551" y="20229"/>
                    <a:pt x="10399" y="20764"/>
                  </a:cubicBezTo>
                  <a:cubicBezTo>
                    <a:pt x="11340" y="21357"/>
                    <a:pt x="12297" y="21774"/>
                    <a:pt x="13369" y="21786"/>
                  </a:cubicBezTo>
                  <a:cubicBezTo>
                    <a:pt x="13501" y="21788"/>
                    <a:pt x="13633" y="21789"/>
                    <a:pt x="13765" y="21789"/>
                  </a:cubicBezTo>
                  <a:cubicBezTo>
                    <a:pt x="14867" y="21789"/>
                    <a:pt x="15971" y="21702"/>
                    <a:pt x="16935" y="20990"/>
                  </a:cubicBezTo>
                  <a:cubicBezTo>
                    <a:pt x="17335" y="20695"/>
                    <a:pt x="18011" y="20800"/>
                    <a:pt x="18170" y="20141"/>
                  </a:cubicBezTo>
                  <a:cubicBezTo>
                    <a:pt x="19019" y="20137"/>
                    <a:pt x="19239" y="19354"/>
                    <a:pt x="19662" y="18868"/>
                  </a:cubicBezTo>
                  <a:cubicBezTo>
                    <a:pt x="20156" y="18302"/>
                    <a:pt x="20191" y="17505"/>
                    <a:pt x="20398" y="16799"/>
                  </a:cubicBezTo>
                  <a:cubicBezTo>
                    <a:pt x="20616" y="16053"/>
                    <a:pt x="20730" y="15298"/>
                    <a:pt x="20670" y="14519"/>
                  </a:cubicBezTo>
                  <a:cubicBezTo>
                    <a:pt x="20659" y="14382"/>
                    <a:pt x="20742" y="14325"/>
                    <a:pt x="20874" y="14292"/>
                  </a:cubicBezTo>
                  <a:cubicBezTo>
                    <a:pt x="22879" y="13802"/>
                    <a:pt x="24700" y="12860"/>
                    <a:pt x="26537" y="11962"/>
                  </a:cubicBezTo>
                  <a:cubicBezTo>
                    <a:pt x="26690" y="11887"/>
                    <a:pt x="26819" y="11843"/>
                    <a:pt x="26927" y="11843"/>
                  </a:cubicBezTo>
                  <a:cubicBezTo>
                    <a:pt x="27112" y="11843"/>
                    <a:pt x="27239" y="11971"/>
                    <a:pt x="27323" y="12296"/>
                  </a:cubicBezTo>
                  <a:cubicBezTo>
                    <a:pt x="27526" y="13079"/>
                    <a:pt x="27604" y="13900"/>
                    <a:pt x="27473" y="14654"/>
                  </a:cubicBezTo>
                  <a:cubicBezTo>
                    <a:pt x="27322" y="15532"/>
                    <a:pt x="26965" y="16403"/>
                    <a:pt x="26791" y="17273"/>
                  </a:cubicBezTo>
                  <a:cubicBezTo>
                    <a:pt x="26640" y="18025"/>
                    <a:pt x="26316" y="18649"/>
                    <a:pt x="25990" y="19293"/>
                  </a:cubicBezTo>
                  <a:cubicBezTo>
                    <a:pt x="25874" y="19520"/>
                    <a:pt x="25782" y="19654"/>
                    <a:pt x="25823" y="19953"/>
                  </a:cubicBezTo>
                  <a:cubicBezTo>
                    <a:pt x="25887" y="20398"/>
                    <a:pt x="25483" y="20894"/>
                    <a:pt x="25219" y="21057"/>
                  </a:cubicBezTo>
                  <a:cubicBezTo>
                    <a:pt x="24656" y="21408"/>
                    <a:pt x="24717" y="22058"/>
                    <a:pt x="24302" y="22480"/>
                  </a:cubicBezTo>
                  <a:cubicBezTo>
                    <a:pt x="24060" y="22727"/>
                    <a:pt x="23837" y="23130"/>
                    <a:pt x="23564" y="23452"/>
                  </a:cubicBezTo>
                  <a:cubicBezTo>
                    <a:pt x="22249" y="25008"/>
                    <a:pt x="20548" y="25939"/>
                    <a:pt x="18710" y="26736"/>
                  </a:cubicBezTo>
                  <a:cubicBezTo>
                    <a:pt x="18049" y="27023"/>
                    <a:pt x="17270" y="27177"/>
                    <a:pt x="16742" y="27808"/>
                  </a:cubicBezTo>
                  <a:cubicBezTo>
                    <a:pt x="16540" y="28050"/>
                    <a:pt x="16084" y="28066"/>
                    <a:pt x="15714" y="28084"/>
                  </a:cubicBezTo>
                  <a:cubicBezTo>
                    <a:pt x="14894" y="28084"/>
                    <a:pt x="14073" y="28095"/>
                    <a:pt x="13253" y="28095"/>
                  </a:cubicBezTo>
                  <a:cubicBezTo>
                    <a:pt x="12615" y="28095"/>
                    <a:pt x="11977" y="28089"/>
                    <a:pt x="11340" y="28066"/>
                  </a:cubicBezTo>
                  <a:cubicBezTo>
                    <a:pt x="10764" y="28047"/>
                    <a:pt x="10333" y="27558"/>
                    <a:pt x="9784" y="27357"/>
                  </a:cubicBezTo>
                  <a:cubicBezTo>
                    <a:pt x="8476" y="26878"/>
                    <a:pt x="7270" y="26150"/>
                    <a:pt x="6142" y="25337"/>
                  </a:cubicBezTo>
                  <a:cubicBezTo>
                    <a:pt x="4951" y="24479"/>
                    <a:pt x="3960" y="23395"/>
                    <a:pt x="3275" y="22086"/>
                  </a:cubicBezTo>
                  <a:cubicBezTo>
                    <a:pt x="2924" y="21414"/>
                    <a:pt x="2764" y="20642"/>
                    <a:pt x="2417" y="19967"/>
                  </a:cubicBezTo>
                  <a:cubicBezTo>
                    <a:pt x="1946" y="19048"/>
                    <a:pt x="1645" y="18074"/>
                    <a:pt x="1446" y="17085"/>
                  </a:cubicBezTo>
                  <a:cubicBezTo>
                    <a:pt x="1192" y="15821"/>
                    <a:pt x="764" y="14468"/>
                    <a:pt x="1299" y="13249"/>
                  </a:cubicBezTo>
                  <a:cubicBezTo>
                    <a:pt x="1776" y="12159"/>
                    <a:pt x="1803" y="11021"/>
                    <a:pt x="2085" y="9920"/>
                  </a:cubicBezTo>
                  <a:cubicBezTo>
                    <a:pt x="2281" y="9155"/>
                    <a:pt x="2782" y="8563"/>
                    <a:pt x="3121" y="7895"/>
                  </a:cubicBezTo>
                  <a:cubicBezTo>
                    <a:pt x="3609" y="6929"/>
                    <a:pt x="4482" y="6164"/>
                    <a:pt x="5081" y="5244"/>
                  </a:cubicBezTo>
                  <a:cubicBezTo>
                    <a:pt x="5234" y="5008"/>
                    <a:pt x="5359" y="4922"/>
                    <a:pt x="5464" y="4922"/>
                  </a:cubicBezTo>
                  <a:close/>
                  <a:moveTo>
                    <a:pt x="13926" y="0"/>
                  </a:moveTo>
                  <a:cubicBezTo>
                    <a:pt x="13541" y="0"/>
                    <a:pt x="13167" y="34"/>
                    <a:pt x="12810" y="153"/>
                  </a:cubicBezTo>
                  <a:cubicBezTo>
                    <a:pt x="12660" y="105"/>
                    <a:pt x="12518" y="85"/>
                    <a:pt x="12382" y="85"/>
                  </a:cubicBezTo>
                  <a:cubicBezTo>
                    <a:pt x="11875" y="85"/>
                    <a:pt x="11446" y="362"/>
                    <a:pt x="11003" y="482"/>
                  </a:cubicBezTo>
                  <a:cubicBezTo>
                    <a:pt x="10099" y="731"/>
                    <a:pt x="9216" y="1083"/>
                    <a:pt x="8356" y="1463"/>
                  </a:cubicBezTo>
                  <a:cubicBezTo>
                    <a:pt x="7438" y="1867"/>
                    <a:pt x="6594" y="2361"/>
                    <a:pt x="5789" y="3026"/>
                  </a:cubicBezTo>
                  <a:cubicBezTo>
                    <a:pt x="4548" y="4048"/>
                    <a:pt x="4567" y="3999"/>
                    <a:pt x="3702" y="5389"/>
                  </a:cubicBezTo>
                  <a:cubicBezTo>
                    <a:pt x="3321" y="6002"/>
                    <a:pt x="2859" y="6674"/>
                    <a:pt x="2302" y="7193"/>
                  </a:cubicBezTo>
                  <a:cubicBezTo>
                    <a:pt x="1692" y="7761"/>
                    <a:pt x="1498" y="8540"/>
                    <a:pt x="1194" y="9236"/>
                  </a:cubicBezTo>
                  <a:cubicBezTo>
                    <a:pt x="844" y="10039"/>
                    <a:pt x="629" y="10916"/>
                    <a:pt x="544" y="11826"/>
                  </a:cubicBezTo>
                  <a:cubicBezTo>
                    <a:pt x="412" y="13234"/>
                    <a:pt x="0" y="14621"/>
                    <a:pt x="316" y="16054"/>
                  </a:cubicBezTo>
                  <a:cubicBezTo>
                    <a:pt x="436" y="16608"/>
                    <a:pt x="488" y="17185"/>
                    <a:pt x="675" y="17715"/>
                  </a:cubicBezTo>
                  <a:cubicBezTo>
                    <a:pt x="937" y="18461"/>
                    <a:pt x="1040" y="19246"/>
                    <a:pt x="1401" y="19974"/>
                  </a:cubicBezTo>
                  <a:cubicBezTo>
                    <a:pt x="1719" y="20614"/>
                    <a:pt x="2045" y="21294"/>
                    <a:pt x="2257" y="21946"/>
                  </a:cubicBezTo>
                  <a:cubicBezTo>
                    <a:pt x="2751" y="23461"/>
                    <a:pt x="3838" y="24477"/>
                    <a:pt x="4805" y="25606"/>
                  </a:cubicBezTo>
                  <a:cubicBezTo>
                    <a:pt x="5461" y="26372"/>
                    <a:pt x="6347" y="26851"/>
                    <a:pt x="7216" y="27339"/>
                  </a:cubicBezTo>
                  <a:cubicBezTo>
                    <a:pt x="7709" y="27617"/>
                    <a:pt x="8158" y="27967"/>
                    <a:pt x="8721" y="28123"/>
                  </a:cubicBezTo>
                  <a:cubicBezTo>
                    <a:pt x="9753" y="28413"/>
                    <a:pt x="10762" y="28802"/>
                    <a:pt x="11824" y="28954"/>
                  </a:cubicBezTo>
                  <a:cubicBezTo>
                    <a:pt x="12576" y="29062"/>
                    <a:pt x="13329" y="29158"/>
                    <a:pt x="14082" y="29158"/>
                  </a:cubicBezTo>
                  <a:cubicBezTo>
                    <a:pt x="14745" y="29158"/>
                    <a:pt x="15408" y="29083"/>
                    <a:pt x="16072" y="28878"/>
                  </a:cubicBezTo>
                  <a:cubicBezTo>
                    <a:pt x="16813" y="28649"/>
                    <a:pt x="17572" y="28519"/>
                    <a:pt x="18268" y="28119"/>
                  </a:cubicBezTo>
                  <a:cubicBezTo>
                    <a:pt x="18363" y="28064"/>
                    <a:pt x="18479" y="28049"/>
                    <a:pt x="18604" y="28049"/>
                  </a:cubicBezTo>
                  <a:cubicBezTo>
                    <a:pt x="18760" y="28049"/>
                    <a:pt x="18929" y="28073"/>
                    <a:pt x="19083" y="28073"/>
                  </a:cubicBezTo>
                  <a:cubicBezTo>
                    <a:pt x="19254" y="28073"/>
                    <a:pt x="19407" y="28043"/>
                    <a:pt x="19506" y="27920"/>
                  </a:cubicBezTo>
                  <a:cubicBezTo>
                    <a:pt x="19976" y="27330"/>
                    <a:pt x="20716" y="27332"/>
                    <a:pt x="21246" y="26922"/>
                  </a:cubicBezTo>
                  <a:cubicBezTo>
                    <a:pt x="21746" y="26535"/>
                    <a:pt x="22225" y="26108"/>
                    <a:pt x="22763" y="25784"/>
                  </a:cubicBezTo>
                  <a:cubicBezTo>
                    <a:pt x="23736" y="25196"/>
                    <a:pt x="24647" y="24567"/>
                    <a:pt x="25141" y="23490"/>
                  </a:cubicBezTo>
                  <a:cubicBezTo>
                    <a:pt x="25225" y="23306"/>
                    <a:pt x="25319" y="23052"/>
                    <a:pt x="25408" y="22955"/>
                  </a:cubicBezTo>
                  <a:cubicBezTo>
                    <a:pt x="25661" y="22680"/>
                    <a:pt x="25889" y="22397"/>
                    <a:pt x="26124" y="22117"/>
                  </a:cubicBezTo>
                  <a:cubicBezTo>
                    <a:pt x="26529" y="21634"/>
                    <a:pt x="26283" y="20851"/>
                    <a:pt x="26948" y="20552"/>
                  </a:cubicBezTo>
                  <a:cubicBezTo>
                    <a:pt x="26984" y="20537"/>
                    <a:pt x="27007" y="20479"/>
                    <a:pt x="27020" y="20436"/>
                  </a:cubicBezTo>
                  <a:cubicBezTo>
                    <a:pt x="27335" y="19367"/>
                    <a:pt x="27841" y="18368"/>
                    <a:pt x="28075" y="17262"/>
                  </a:cubicBezTo>
                  <a:cubicBezTo>
                    <a:pt x="28377" y="15841"/>
                    <a:pt x="28787" y="14452"/>
                    <a:pt x="28718" y="12972"/>
                  </a:cubicBezTo>
                  <a:cubicBezTo>
                    <a:pt x="28686" y="12300"/>
                    <a:pt x="28292" y="11783"/>
                    <a:pt x="28146" y="11164"/>
                  </a:cubicBezTo>
                  <a:cubicBezTo>
                    <a:pt x="27676" y="9169"/>
                    <a:pt x="27059" y="7251"/>
                    <a:pt x="25489" y="5772"/>
                  </a:cubicBezTo>
                  <a:cubicBezTo>
                    <a:pt x="24778" y="5104"/>
                    <a:pt x="24236" y="4259"/>
                    <a:pt x="23575" y="3533"/>
                  </a:cubicBezTo>
                  <a:cubicBezTo>
                    <a:pt x="22766" y="2642"/>
                    <a:pt x="21775" y="1988"/>
                    <a:pt x="20693" y="1460"/>
                  </a:cubicBezTo>
                  <a:cubicBezTo>
                    <a:pt x="20280" y="1259"/>
                    <a:pt x="19844" y="1427"/>
                    <a:pt x="19391" y="1177"/>
                  </a:cubicBezTo>
                  <a:cubicBezTo>
                    <a:pt x="18065" y="444"/>
                    <a:pt x="16601" y="119"/>
                    <a:pt x="15068" y="50"/>
                  </a:cubicBezTo>
                  <a:cubicBezTo>
                    <a:pt x="14682" y="32"/>
                    <a:pt x="14299" y="0"/>
                    <a:pt x="13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5;p40">
              <a:extLst>
                <a:ext uri="{FF2B5EF4-FFF2-40B4-BE49-F238E27FC236}">
                  <a16:creationId xmlns:a16="http://schemas.microsoft.com/office/drawing/2014/main" id="{6473069B-AAF3-4270-ADD5-C2567334E5C6}"/>
                </a:ext>
              </a:extLst>
            </p:cNvPr>
            <p:cNvSpPr/>
            <p:nvPr/>
          </p:nvSpPr>
          <p:spPr>
            <a:xfrm>
              <a:off x="5178501" y="3412817"/>
              <a:ext cx="1092402" cy="943124"/>
            </a:xfrm>
            <a:custGeom>
              <a:avLst/>
              <a:gdLst/>
              <a:ahLst/>
              <a:cxnLst/>
              <a:rect l="l" t="t" r="r" b="b"/>
              <a:pathLst>
                <a:path w="26842" h="23174" extrusionOk="0">
                  <a:moveTo>
                    <a:pt x="4701" y="1"/>
                  </a:moveTo>
                  <a:cubicBezTo>
                    <a:pt x="4596" y="1"/>
                    <a:pt x="4471" y="87"/>
                    <a:pt x="4318" y="323"/>
                  </a:cubicBezTo>
                  <a:cubicBezTo>
                    <a:pt x="3719" y="1243"/>
                    <a:pt x="2846" y="2008"/>
                    <a:pt x="2358" y="2974"/>
                  </a:cubicBezTo>
                  <a:cubicBezTo>
                    <a:pt x="2019" y="3642"/>
                    <a:pt x="1518" y="4234"/>
                    <a:pt x="1322" y="4999"/>
                  </a:cubicBezTo>
                  <a:cubicBezTo>
                    <a:pt x="1040" y="6100"/>
                    <a:pt x="1013" y="7238"/>
                    <a:pt x="536" y="8328"/>
                  </a:cubicBezTo>
                  <a:cubicBezTo>
                    <a:pt x="1" y="9547"/>
                    <a:pt x="429" y="10900"/>
                    <a:pt x="683" y="12164"/>
                  </a:cubicBezTo>
                  <a:cubicBezTo>
                    <a:pt x="882" y="13153"/>
                    <a:pt x="1183" y="14127"/>
                    <a:pt x="1654" y="15046"/>
                  </a:cubicBezTo>
                  <a:cubicBezTo>
                    <a:pt x="2001" y="15721"/>
                    <a:pt x="2161" y="16493"/>
                    <a:pt x="2512" y="17165"/>
                  </a:cubicBezTo>
                  <a:cubicBezTo>
                    <a:pt x="3197" y="18474"/>
                    <a:pt x="4188" y="19558"/>
                    <a:pt x="5379" y="20416"/>
                  </a:cubicBezTo>
                  <a:cubicBezTo>
                    <a:pt x="6507" y="21229"/>
                    <a:pt x="7713" y="21957"/>
                    <a:pt x="9021" y="22436"/>
                  </a:cubicBezTo>
                  <a:cubicBezTo>
                    <a:pt x="9570" y="22637"/>
                    <a:pt x="10001" y="23126"/>
                    <a:pt x="10577" y="23145"/>
                  </a:cubicBezTo>
                  <a:cubicBezTo>
                    <a:pt x="11214" y="23168"/>
                    <a:pt x="11852" y="23174"/>
                    <a:pt x="12490" y="23174"/>
                  </a:cubicBezTo>
                  <a:cubicBezTo>
                    <a:pt x="13310" y="23174"/>
                    <a:pt x="14131" y="23163"/>
                    <a:pt x="14951" y="23163"/>
                  </a:cubicBezTo>
                  <a:cubicBezTo>
                    <a:pt x="15321" y="23145"/>
                    <a:pt x="15777" y="23129"/>
                    <a:pt x="15979" y="22887"/>
                  </a:cubicBezTo>
                  <a:cubicBezTo>
                    <a:pt x="16507" y="22256"/>
                    <a:pt x="17286" y="22102"/>
                    <a:pt x="17947" y="21815"/>
                  </a:cubicBezTo>
                  <a:cubicBezTo>
                    <a:pt x="19785" y="21018"/>
                    <a:pt x="21486" y="20087"/>
                    <a:pt x="22801" y="18531"/>
                  </a:cubicBezTo>
                  <a:cubicBezTo>
                    <a:pt x="23074" y="18209"/>
                    <a:pt x="23297" y="17806"/>
                    <a:pt x="23539" y="17559"/>
                  </a:cubicBezTo>
                  <a:cubicBezTo>
                    <a:pt x="23954" y="17137"/>
                    <a:pt x="23893" y="16487"/>
                    <a:pt x="24456" y="16136"/>
                  </a:cubicBezTo>
                  <a:cubicBezTo>
                    <a:pt x="24720" y="15973"/>
                    <a:pt x="25124" y="15477"/>
                    <a:pt x="25060" y="15032"/>
                  </a:cubicBezTo>
                  <a:cubicBezTo>
                    <a:pt x="25019" y="14733"/>
                    <a:pt x="25111" y="14599"/>
                    <a:pt x="25227" y="14372"/>
                  </a:cubicBezTo>
                  <a:cubicBezTo>
                    <a:pt x="25553" y="13728"/>
                    <a:pt x="25877" y="13104"/>
                    <a:pt x="26028" y="12352"/>
                  </a:cubicBezTo>
                  <a:cubicBezTo>
                    <a:pt x="26202" y="11482"/>
                    <a:pt x="26559" y="10611"/>
                    <a:pt x="26710" y="9733"/>
                  </a:cubicBezTo>
                  <a:cubicBezTo>
                    <a:pt x="26841" y="8979"/>
                    <a:pt x="26763" y="8158"/>
                    <a:pt x="26560" y="7375"/>
                  </a:cubicBezTo>
                  <a:cubicBezTo>
                    <a:pt x="26476" y="7050"/>
                    <a:pt x="26349" y="6922"/>
                    <a:pt x="26164" y="6922"/>
                  </a:cubicBezTo>
                  <a:cubicBezTo>
                    <a:pt x="26056" y="6922"/>
                    <a:pt x="25927" y="6966"/>
                    <a:pt x="25774" y="7041"/>
                  </a:cubicBezTo>
                  <a:cubicBezTo>
                    <a:pt x="23937" y="7939"/>
                    <a:pt x="22116" y="8881"/>
                    <a:pt x="20111" y="9371"/>
                  </a:cubicBezTo>
                  <a:cubicBezTo>
                    <a:pt x="19979" y="9404"/>
                    <a:pt x="19896" y="9461"/>
                    <a:pt x="19907" y="9598"/>
                  </a:cubicBezTo>
                  <a:cubicBezTo>
                    <a:pt x="19967" y="10377"/>
                    <a:pt x="19853" y="11132"/>
                    <a:pt x="19635" y="11878"/>
                  </a:cubicBezTo>
                  <a:cubicBezTo>
                    <a:pt x="19428" y="12584"/>
                    <a:pt x="19393" y="13381"/>
                    <a:pt x="18899" y="13947"/>
                  </a:cubicBezTo>
                  <a:cubicBezTo>
                    <a:pt x="18476" y="14433"/>
                    <a:pt x="18256" y="15216"/>
                    <a:pt x="17407" y="15220"/>
                  </a:cubicBezTo>
                  <a:cubicBezTo>
                    <a:pt x="17248" y="15879"/>
                    <a:pt x="16572" y="15774"/>
                    <a:pt x="16172" y="16069"/>
                  </a:cubicBezTo>
                  <a:cubicBezTo>
                    <a:pt x="15208" y="16781"/>
                    <a:pt x="14104" y="16868"/>
                    <a:pt x="13002" y="16868"/>
                  </a:cubicBezTo>
                  <a:cubicBezTo>
                    <a:pt x="12870" y="16868"/>
                    <a:pt x="12738" y="16867"/>
                    <a:pt x="12606" y="16865"/>
                  </a:cubicBezTo>
                  <a:cubicBezTo>
                    <a:pt x="11534" y="16853"/>
                    <a:pt x="10577" y="16436"/>
                    <a:pt x="9636" y="15843"/>
                  </a:cubicBezTo>
                  <a:cubicBezTo>
                    <a:pt x="8788" y="15308"/>
                    <a:pt x="8328" y="14486"/>
                    <a:pt x="7754" y="13779"/>
                  </a:cubicBezTo>
                  <a:cubicBezTo>
                    <a:pt x="7477" y="13437"/>
                    <a:pt x="7337" y="12754"/>
                    <a:pt x="7197" y="12195"/>
                  </a:cubicBezTo>
                  <a:cubicBezTo>
                    <a:pt x="6848" y="10791"/>
                    <a:pt x="6819" y="9439"/>
                    <a:pt x="7156" y="8053"/>
                  </a:cubicBezTo>
                  <a:cubicBezTo>
                    <a:pt x="7271" y="7580"/>
                    <a:pt x="7349" y="7093"/>
                    <a:pt x="7591" y="6667"/>
                  </a:cubicBezTo>
                  <a:cubicBezTo>
                    <a:pt x="7922" y="6083"/>
                    <a:pt x="8404" y="5571"/>
                    <a:pt x="7715" y="4857"/>
                  </a:cubicBezTo>
                  <a:cubicBezTo>
                    <a:pt x="7565" y="4702"/>
                    <a:pt x="7239" y="4372"/>
                    <a:pt x="7262" y="4085"/>
                  </a:cubicBezTo>
                  <a:cubicBezTo>
                    <a:pt x="7345" y="3112"/>
                    <a:pt x="6406" y="2708"/>
                    <a:pt x="6113" y="1924"/>
                  </a:cubicBezTo>
                  <a:cubicBezTo>
                    <a:pt x="5913" y="1389"/>
                    <a:pt x="5414" y="906"/>
                    <a:pt x="5084" y="373"/>
                  </a:cubicBezTo>
                  <a:cubicBezTo>
                    <a:pt x="4977" y="199"/>
                    <a:pt x="4861" y="1"/>
                    <a:pt x="4701"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6;p40">
              <a:extLst>
                <a:ext uri="{FF2B5EF4-FFF2-40B4-BE49-F238E27FC236}">
                  <a16:creationId xmlns:a16="http://schemas.microsoft.com/office/drawing/2014/main" id="{411BCCB4-D15C-4EE7-874A-D947FDB7365C}"/>
                </a:ext>
              </a:extLst>
            </p:cNvPr>
            <p:cNvSpPr/>
            <p:nvPr/>
          </p:nvSpPr>
          <p:spPr>
            <a:xfrm>
              <a:off x="5412058" y="3260572"/>
              <a:ext cx="830310" cy="487556"/>
            </a:xfrm>
            <a:custGeom>
              <a:avLst/>
              <a:gdLst/>
              <a:ahLst/>
              <a:cxnLst/>
              <a:rect l="l" t="t" r="r" b="b"/>
              <a:pathLst>
                <a:path w="20402" h="11980" extrusionOk="0">
                  <a:moveTo>
                    <a:pt x="8031" y="0"/>
                  </a:moveTo>
                  <a:cubicBezTo>
                    <a:pt x="7691" y="0"/>
                    <a:pt x="7350" y="19"/>
                    <a:pt x="7007" y="20"/>
                  </a:cubicBezTo>
                  <a:cubicBezTo>
                    <a:pt x="6780" y="21"/>
                    <a:pt x="6565" y="157"/>
                    <a:pt x="6297" y="157"/>
                  </a:cubicBezTo>
                  <a:cubicBezTo>
                    <a:pt x="6197" y="157"/>
                    <a:pt x="6091" y="138"/>
                    <a:pt x="5973" y="87"/>
                  </a:cubicBezTo>
                  <a:cubicBezTo>
                    <a:pt x="5056" y="345"/>
                    <a:pt x="4045" y="574"/>
                    <a:pt x="3075" y="921"/>
                  </a:cubicBezTo>
                  <a:cubicBezTo>
                    <a:pt x="2450" y="1145"/>
                    <a:pt x="1938" y="1683"/>
                    <a:pt x="1259" y="1783"/>
                  </a:cubicBezTo>
                  <a:cubicBezTo>
                    <a:pt x="739" y="1860"/>
                    <a:pt x="652" y="2476"/>
                    <a:pt x="146" y="2547"/>
                  </a:cubicBezTo>
                  <a:cubicBezTo>
                    <a:pt x="0" y="2568"/>
                    <a:pt x="80" y="2781"/>
                    <a:pt x="151" y="2900"/>
                  </a:cubicBezTo>
                  <a:cubicBezTo>
                    <a:pt x="533" y="3537"/>
                    <a:pt x="941" y="4160"/>
                    <a:pt x="1298" y="4811"/>
                  </a:cubicBezTo>
                  <a:cubicBezTo>
                    <a:pt x="1883" y="5880"/>
                    <a:pt x="2795" y="6748"/>
                    <a:pt x="3218" y="7910"/>
                  </a:cubicBezTo>
                  <a:cubicBezTo>
                    <a:pt x="3267" y="8044"/>
                    <a:pt x="3372" y="8112"/>
                    <a:pt x="3439" y="8112"/>
                  </a:cubicBezTo>
                  <a:cubicBezTo>
                    <a:pt x="3465" y="8112"/>
                    <a:pt x="3485" y="8101"/>
                    <a:pt x="3493" y="8080"/>
                  </a:cubicBezTo>
                  <a:cubicBezTo>
                    <a:pt x="3735" y="7441"/>
                    <a:pt x="4348" y="7394"/>
                    <a:pt x="4844" y="7125"/>
                  </a:cubicBezTo>
                  <a:cubicBezTo>
                    <a:pt x="5303" y="6877"/>
                    <a:pt x="5793" y="6570"/>
                    <a:pt x="6254" y="6494"/>
                  </a:cubicBezTo>
                  <a:cubicBezTo>
                    <a:pt x="6627" y="6433"/>
                    <a:pt x="6991" y="6404"/>
                    <a:pt x="7348" y="6404"/>
                  </a:cubicBezTo>
                  <a:cubicBezTo>
                    <a:pt x="9051" y="6404"/>
                    <a:pt x="10577" y="7074"/>
                    <a:pt x="11968" y="8199"/>
                  </a:cubicBezTo>
                  <a:cubicBezTo>
                    <a:pt x="13072" y="9089"/>
                    <a:pt x="13802" y="10153"/>
                    <a:pt x="13981" y="11581"/>
                  </a:cubicBezTo>
                  <a:cubicBezTo>
                    <a:pt x="14015" y="11852"/>
                    <a:pt x="14193" y="11979"/>
                    <a:pt x="14430" y="11979"/>
                  </a:cubicBezTo>
                  <a:cubicBezTo>
                    <a:pt x="14507" y="11979"/>
                    <a:pt x="14590" y="11966"/>
                    <a:pt x="14677" y="11939"/>
                  </a:cubicBezTo>
                  <a:cubicBezTo>
                    <a:pt x="15269" y="11760"/>
                    <a:pt x="15842" y="11483"/>
                    <a:pt x="16387" y="11231"/>
                  </a:cubicBezTo>
                  <a:cubicBezTo>
                    <a:pt x="17526" y="10702"/>
                    <a:pt x="18684" y="10210"/>
                    <a:pt x="19831" y="9700"/>
                  </a:cubicBezTo>
                  <a:cubicBezTo>
                    <a:pt x="20344" y="9471"/>
                    <a:pt x="20401" y="9111"/>
                    <a:pt x="20228" y="8802"/>
                  </a:cubicBezTo>
                  <a:cubicBezTo>
                    <a:pt x="19985" y="8366"/>
                    <a:pt x="19952" y="7859"/>
                    <a:pt x="19660" y="7450"/>
                  </a:cubicBezTo>
                  <a:cubicBezTo>
                    <a:pt x="19561" y="7311"/>
                    <a:pt x="19479" y="7162"/>
                    <a:pt x="19317" y="7136"/>
                  </a:cubicBezTo>
                  <a:cubicBezTo>
                    <a:pt x="18936" y="7078"/>
                    <a:pt x="18782" y="6789"/>
                    <a:pt x="18569" y="6523"/>
                  </a:cubicBezTo>
                  <a:cubicBezTo>
                    <a:pt x="18109" y="5948"/>
                    <a:pt x="17829" y="5242"/>
                    <a:pt x="17389" y="4691"/>
                  </a:cubicBezTo>
                  <a:cubicBezTo>
                    <a:pt x="16721" y="3852"/>
                    <a:pt x="15978" y="3050"/>
                    <a:pt x="15007" y="2469"/>
                  </a:cubicBezTo>
                  <a:cubicBezTo>
                    <a:pt x="14065" y="1903"/>
                    <a:pt x="13166" y="1261"/>
                    <a:pt x="12115" y="929"/>
                  </a:cubicBezTo>
                  <a:cubicBezTo>
                    <a:pt x="11365" y="693"/>
                    <a:pt x="10490" y="743"/>
                    <a:pt x="9823" y="383"/>
                  </a:cubicBezTo>
                  <a:cubicBezTo>
                    <a:pt x="9225" y="59"/>
                    <a:pt x="8630" y="0"/>
                    <a:pt x="8031"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ruppo 30">
            <a:extLst>
              <a:ext uri="{FF2B5EF4-FFF2-40B4-BE49-F238E27FC236}">
                <a16:creationId xmlns:a16="http://schemas.microsoft.com/office/drawing/2014/main" id="{8CDCDBC8-0159-40E6-860B-02B2051B1448}"/>
              </a:ext>
            </a:extLst>
          </p:cNvPr>
          <p:cNvGrpSpPr/>
          <p:nvPr/>
        </p:nvGrpSpPr>
        <p:grpSpPr>
          <a:xfrm>
            <a:off x="5893761" y="2392957"/>
            <a:ext cx="610519" cy="830879"/>
            <a:chOff x="2226311" y="3181422"/>
            <a:chExt cx="538525" cy="732900"/>
          </a:xfrm>
        </p:grpSpPr>
        <p:sp>
          <p:nvSpPr>
            <p:cNvPr id="19" name="Google Shape;1229;p40">
              <a:extLst>
                <a:ext uri="{FF2B5EF4-FFF2-40B4-BE49-F238E27FC236}">
                  <a16:creationId xmlns:a16="http://schemas.microsoft.com/office/drawing/2014/main" id="{562DA29C-9811-4D95-9067-B5A14F0703D9}"/>
                </a:ext>
              </a:extLst>
            </p:cNvPr>
            <p:cNvSpPr txBox="1">
              <a:spLocks/>
            </p:cNvSpPr>
            <p:nvPr/>
          </p:nvSpPr>
          <p:spPr>
            <a:xfrm>
              <a:off x="2301776" y="3181422"/>
              <a:ext cx="375000" cy="73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r>
                <a:rPr lang="en" dirty="0"/>
                <a:t>?</a:t>
              </a:r>
            </a:p>
          </p:txBody>
        </p:sp>
        <p:sp>
          <p:nvSpPr>
            <p:cNvPr id="21" name="Google Shape;1231;p40">
              <a:extLst>
                <a:ext uri="{FF2B5EF4-FFF2-40B4-BE49-F238E27FC236}">
                  <a16:creationId xmlns:a16="http://schemas.microsoft.com/office/drawing/2014/main" id="{96FD7291-7685-444F-B15A-E2A97695BC91}"/>
                </a:ext>
              </a:extLst>
            </p:cNvPr>
            <p:cNvSpPr/>
            <p:nvPr/>
          </p:nvSpPr>
          <p:spPr>
            <a:xfrm>
              <a:off x="2226311" y="3219497"/>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235;p40">
            <a:extLst>
              <a:ext uri="{FF2B5EF4-FFF2-40B4-BE49-F238E27FC236}">
                <a16:creationId xmlns:a16="http://schemas.microsoft.com/office/drawing/2014/main" id="{B0C204B5-6A0A-45B7-9087-8C011B2F96A7}"/>
              </a:ext>
            </a:extLst>
          </p:cNvPr>
          <p:cNvSpPr/>
          <p:nvPr/>
        </p:nvSpPr>
        <p:spPr>
          <a:xfrm rot="866333">
            <a:off x="5213079" y="2056508"/>
            <a:ext cx="741187" cy="243463"/>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13;p40">
            <a:extLst>
              <a:ext uri="{FF2B5EF4-FFF2-40B4-BE49-F238E27FC236}">
                <a16:creationId xmlns:a16="http://schemas.microsoft.com/office/drawing/2014/main" id="{16A901B8-7665-4E44-8166-595FD923CA98}"/>
              </a:ext>
            </a:extLst>
          </p:cNvPr>
          <p:cNvSpPr/>
          <p:nvPr/>
        </p:nvSpPr>
        <p:spPr>
          <a:xfrm>
            <a:off x="6059118" y="3000084"/>
            <a:ext cx="52710" cy="45719"/>
          </a:xfrm>
          <a:custGeom>
            <a:avLst/>
            <a:gdLst/>
            <a:ahLst/>
            <a:cxnLst/>
            <a:rect l="l" t="t" r="r" b="b"/>
            <a:pathLst>
              <a:path w="294" h="255" extrusionOk="0">
                <a:moveTo>
                  <a:pt x="161" y="1"/>
                </a:moveTo>
                <a:cubicBezTo>
                  <a:pt x="151" y="1"/>
                  <a:pt x="140" y="2"/>
                  <a:pt x="129" y="6"/>
                </a:cubicBezTo>
                <a:cubicBezTo>
                  <a:pt x="65" y="24"/>
                  <a:pt x="0" y="66"/>
                  <a:pt x="25" y="147"/>
                </a:cubicBezTo>
                <a:cubicBezTo>
                  <a:pt x="41" y="203"/>
                  <a:pt x="71" y="255"/>
                  <a:pt x="137" y="255"/>
                </a:cubicBezTo>
                <a:cubicBezTo>
                  <a:pt x="147" y="255"/>
                  <a:pt x="157" y="254"/>
                  <a:pt x="169" y="251"/>
                </a:cubicBezTo>
                <a:cubicBezTo>
                  <a:pt x="231" y="227"/>
                  <a:pt x="294" y="193"/>
                  <a:pt x="269" y="110"/>
                </a:cubicBezTo>
                <a:cubicBezTo>
                  <a:pt x="253" y="55"/>
                  <a:pt x="221" y="1"/>
                  <a:pt x="161"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ruppo 31">
            <a:extLst>
              <a:ext uri="{FF2B5EF4-FFF2-40B4-BE49-F238E27FC236}">
                <a16:creationId xmlns:a16="http://schemas.microsoft.com/office/drawing/2014/main" id="{BED1D829-5486-42AE-BFA6-6E7D63B1F485}"/>
              </a:ext>
            </a:extLst>
          </p:cNvPr>
          <p:cNvGrpSpPr/>
          <p:nvPr/>
        </p:nvGrpSpPr>
        <p:grpSpPr>
          <a:xfrm>
            <a:off x="1723112" y="2944660"/>
            <a:ext cx="1484636" cy="769701"/>
            <a:chOff x="4513464" y="1843797"/>
            <a:chExt cx="1309564" cy="678936"/>
          </a:xfrm>
        </p:grpSpPr>
        <p:sp>
          <p:nvSpPr>
            <p:cNvPr id="12" name="Google Shape;1221;p40">
              <a:extLst>
                <a:ext uri="{FF2B5EF4-FFF2-40B4-BE49-F238E27FC236}">
                  <a16:creationId xmlns:a16="http://schemas.microsoft.com/office/drawing/2014/main" id="{7F18FF4C-FD3F-4427-9B0F-5664E869E121}"/>
                </a:ext>
              </a:extLst>
            </p:cNvPr>
            <p:cNvSpPr/>
            <p:nvPr/>
          </p:nvSpPr>
          <p:spPr>
            <a:xfrm>
              <a:off x="4513464" y="2452733"/>
              <a:ext cx="1309564" cy="70000"/>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230;p40">
              <a:extLst>
                <a:ext uri="{FF2B5EF4-FFF2-40B4-BE49-F238E27FC236}">
                  <a16:creationId xmlns:a16="http://schemas.microsoft.com/office/drawing/2014/main" id="{36890164-6432-493B-9A45-75CC2E8952E3}"/>
                </a:ext>
              </a:extLst>
            </p:cNvPr>
            <p:cNvGrpSpPr/>
            <p:nvPr/>
          </p:nvGrpSpPr>
          <p:grpSpPr>
            <a:xfrm>
              <a:off x="4871120" y="1843797"/>
              <a:ext cx="538525" cy="523875"/>
              <a:chOff x="3983750" y="3933325"/>
              <a:chExt cx="538525" cy="523875"/>
            </a:xfrm>
          </p:grpSpPr>
          <p:sp>
            <p:nvSpPr>
              <p:cNvPr id="27" name="Google Shape;1231;p40">
                <a:extLst>
                  <a:ext uri="{FF2B5EF4-FFF2-40B4-BE49-F238E27FC236}">
                    <a16:creationId xmlns:a16="http://schemas.microsoft.com/office/drawing/2014/main" id="{58C413D6-832B-4567-A74E-0B638E70F644}"/>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1232;p40">
                <a:extLst>
                  <a:ext uri="{FF2B5EF4-FFF2-40B4-BE49-F238E27FC236}">
                    <a16:creationId xmlns:a16="http://schemas.microsoft.com/office/drawing/2014/main" id="{B809DF47-ACC7-43DE-930B-B85CEE4CE893}"/>
                  </a:ext>
                </a:extLst>
              </p:cNvPr>
              <p:cNvGrpSpPr/>
              <p:nvPr/>
            </p:nvGrpSpPr>
            <p:grpSpPr>
              <a:xfrm>
                <a:off x="4085150" y="4052725"/>
                <a:ext cx="320200" cy="301350"/>
                <a:chOff x="4085150" y="4052725"/>
                <a:chExt cx="320200" cy="301350"/>
              </a:xfrm>
            </p:grpSpPr>
            <p:sp>
              <p:nvSpPr>
                <p:cNvPr id="29" name="Google Shape;1233;p40">
                  <a:extLst>
                    <a:ext uri="{FF2B5EF4-FFF2-40B4-BE49-F238E27FC236}">
                      <a16:creationId xmlns:a16="http://schemas.microsoft.com/office/drawing/2014/main" id="{AAEBCB79-DA40-4C3A-95BF-C30FB72D8481}"/>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34;p40">
                  <a:extLst>
                    <a:ext uri="{FF2B5EF4-FFF2-40B4-BE49-F238E27FC236}">
                      <a16:creationId xmlns:a16="http://schemas.microsoft.com/office/drawing/2014/main" id="{B0056C7F-1890-4B61-BD98-1C841382242E}"/>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4026531361"/>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8719B07-42C3-42E8-8BC5-33D1D91B8B73}"/>
              </a:ext>
            </a:extLst>
          </p:cNvPr>
          <p:cNvPicPr>
            <a:picLocks noChangeAspect="1"/>
          </p:cNvPicPr>
          <p:nvPr/>
        </p:nvPicPr>
        <p:blipFill>
          <a:blip r:embed="rId2"/>
          <a:stretch>
            <a:fillRect/>
          </a:stretch>
        </p:blipFill>
        <p:spPr>
          <a:xfrm>
            <a:off x="9908" y="0"/>
            <a:ext cx="9124183" cy="5143500"/>
          </a:xfrm>
          <a:prstGeom prst="rect">
            <a:avLst/>
          </a:prstGeom>
        </p:spPr>
      </p:pic>
    </p:spTree>
    <p:extLst>
      <p:ext uri="{BB962C8B-B14F-4D97-AF65-F5344CB8AC3E}">
        <p14:creationId xmlns:p14="http://schemas.microsoft.com/office/powerpoint/2010/main" val="2851327254"/>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A7CA5B88-1D85-4AFE-84BF-2B956783C777}"/>
              </a:ext>
            </a:extLst>
          </p:cNvPr>
          <p:cNvPicPr>
            <a:picLocks noChangeAspect="1"/>
          </p:cNvPicPr>
          <p:nvPr/>
        </p:nvPicPr>
        <p:blipFill>
          <a:blip r:embed="rId2"/>
          <a:stretch>
            <a:fillRect/>
          </a:stretch>
        </p:blipFill>
        <p:spPr>
          <a:xfrm>
            <a:off x="0" y="19020"/>
            <a:ext cx="9144000" cy="5105460"/>
          </a:xfrm>
          <a:prstGeom prst="rect">
            <a:avLst/>
          </a:prstGeom>
        </p:spPr>
      </p:pic>
    </p:spTree>
    <p:extLst>
      <p:ext uri="{BB962C8B-B14F-4D97-AF65-F5344CB8AC3E}">
        <p14:creationId xmlns:p14="http://schemas.microsoft.com/office/powerpoint/2010/main" val="142342765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E11D510-818D-45E6-A575-D348D0547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420" y="2438865"/>
            <a:ext cx="3874661" cy="2571749"/>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93;p24">
            <a:extLst>
              <a:ext uri="{FF2B5EF4-FFF2-40B4-BE49-F238E27FC236}">
                <a16:creationId xmlns:a16="http://schemas.microsoft.com/office/drawing/2014/main" id="{9AD0631B-C19B-4F6F-9713-64BC871B34A1}"/>
              </a:ext>
            </a:extLst>
          </p:cNvPr>
          <p:cNvSpPr txBox="1">
            <a:spLocks/>
          </p:cNvSpPr>
          <p:nvPr/>
        </p:nvSpPr>
        <p:spPr>
          <a:xfrm>
            <a:off x="324433" y="268376"/>
            <a:ext cx="6767743"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6000"/>
              <a:buFont typeface="Permanent Marker"/>
              <a:buNone/>
              <a:defRPr sz="60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pPr algn="l"/>
            <a:r>
              <a:rPr lang="en-CA" sz="3600" dirty="0">
                <a:sym typeface="Bellota"/>
              </a:rPr>
              <a:t>Distribution of our Datasets</a:t>
            </a:r>
          </a:p>
        </p:txBody>
      </p:sp>
      <p:sp>
        <p:nvSpPr>
          <p:cNvPr id="10" name="Google Shape;888;p32">
            <a:extLst>
              <a:ext uri="{FF2B5EF4-FFF2-40B4-BE49-F238E27FC236}">
                <a16:creationId xmlns:a16="http://schemas.microsoft.com/office/drawing/2014/main" id="{88F2CE04-3998-4102-BDC0-E9BAF719414D}"/>
              </a:ext>
            </a:extLst>
          </p:cNvPr>
          <p:cNvSpPr txBox="1">
            <a:spLocks/>
          </p:cNvSpPr>
          <p:nvPr/>
        </p:nvSpPr>
        <p:spPr>
          <a:xfrm>
            <a:off x="253157" y="1616819"/>
            <a:ext cx="4141500" cy="59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R="0" lvl="1"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2pPr>
            <a:lvl3pPr marR="0" lvl="2"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3pPr>
            <a:lvl4pPr marR="0" lvl="3"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4pPr>
            <a:lvl5pPr marR="0" lvl="4"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5pPr>
            <a:lvl6pPr marR="0" lvl="5"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6pPr>
            <a:lvl7pPr marR="0" lvl="6"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7pPr>
            <a:lvl8pPr marR="0" lvl="7"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8pPr>
            <a:lvl9pPr marR="0" lvl="8"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9pPr>
          </a:lstStyle>
          <a:p>
            <a:r>
              <a:rPr lang="it-IT" sz="2000" dirty="0"/>
              <a:t>250 Class and 20K Images</a:t>
            </a:r>
            <a:endParaRPr lang="it-IT" sz="2000" dirty="0">
              <a:latin typeface="Permanent Marker"/>
              <a:sym typeface="Permanent Marker"/>
            </a:endParaRPr>
          </a:p>
        </p:txBody>
      </p:sp>
      <p:pic>
        <p:nvPicPr>
          <p:cNvPr id="1034" name="Picture 10">
            <a:extLst>
              <a:ext uri="{FF2B5EF4-FFF2-40B4-BE49-F238E27FC236}">
                <a16:creationId xmlns:a16="http://schemas.microsoft.com/office/drawing/2014/main" id="{558E6781-E77E-42E5-B1AB-1EB29AAE3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3" y="2438865"/>
            <a:ext cx="4159248" cy="2571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92646433-80FD-4CA2-A8FA-4F2A5D1F8175}"/>
              </a:ext>
            </a:extLst>
          </p:cNvPr>
          <p:cNvCxnSpPr>
            <a:cxnSpLocks/>
          </p:cNvCxnSpPr>
          <p:nvPr/>
        </p:nvCxnSpPr>
        <p:spPr>
          <a:xfrm>
            <a:off x="4175760" y="4546600"/>
            <a:ext cx="110490" cy="0"/>
          </a:xfrm>
          <a:prstGeom prst="straightConnector1">
            <a:avLst/>
          </a:prstGeom>
          <a:ln w="9525">
            <a:solidFill>
              <a:srgbClr val="22222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Google Shape;888;p32">
            <a:extLst>
              <a:ext uri="{FF2B5EF4-FFF2-40B4-BE49-F238E27FC236}">
                <a16:creationId xmlns:a16="http://schemas.microsoft.com/office/drawing/2014/main" id="{F3D11F2E-15D8-489A-8D8E-86CE4919B123}"/>
              </a:ext>
            </a:extLst>
          </p:cNvPr>
          <p:cNvSpPr txBox="1">
            <a:spLocks/>
          </p:cNvSpPr>
          <p:nvPr/>
        </p:nvSpPr>
        <p:spPr>
          <a:xfrm>
            <a:off x="4572000" y="1616819"/>
            <a:ext cx="4141500" cy="59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R="0" lvl="1"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2pPr>
            <a:lvl3pPr marR="0" lvl="2"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3pPr>
            <a:lvl4pPr marR="0" lvl="3"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4pPr>
            <a:lvl5pPr marR="0" lvl="4"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5pPr>
            <a:lvl6pPr marR="0" lvl="5"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6pPr>
            <a:lvl7pPr marR="0" lvl="6"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7pPr>
            <a:lvl8pPr marR="0" lvl="7"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8pPr>
            <a:lvl9pPr marR="0" lvl="8"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9pPr>
          </a:lstStyle>
          <a:p>
            <a:r>
              <a:rPr lang="it-IT" sz="2000" dirty="0"/>
              <a:t>1 Class and 25K Images</a:t>
            </a:r>
            <a:endParaRPr lang="it-IT" sz="2000" dirty="0">
              <a:latin typeface="Permanent Marker"/>
              <a:sym typeface="Permanent Marker"/>
            </a:endParaRPr>
          </a:p>
        </p:txBody>
      </p:sp>
    </p:spTree>
    <p:extLst>
      <p:ext uri="{BB962C8B-B14F-4D97-AF65-F5344CB8AC3E}">
        <p14:creationId xmlns:p14="http://schemas.microsoft.com/office/powerpoint/2010/main" val="150941852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B0136077-8AC1-49E2-808D-96BE0B750637}"/>
              </a:ext>
            </a:extLst>
          </p:cNvPr>
          <p:cNvGrpSpPr/>
          <p:nvPr/>
        </p:nvGrpSpPr>
        <p:grpSpPr>
          <a:xfrm>
            <a:off x="702092" y="1713100"/>
            <a:ext cx="7516683" cy="2582248"/>
            <a:chOff x="713142" y="1301620"/>
            <a:chExt cx="8125281" cy="2582248"/>
          </a:xfrm>
        </p:grpSpPr>
        <p:sp>
          <p:nvSpPr>
            <p:cNvPr id="25" name="Flowchart: Alternate Process 24">
              <a:extLst>
                <a:ext uri="{FF2B5EF4-FFF2-40B4-BE49-F238E27FC236}">
                  <a16:creationId xmlns:a16="http://schemas.microsoft.com/office/drawing/2014/main" id="{299AD378-7F4E-49BA-8CF7-137463D3EEFA}"/>
                </a:ext>
              </a:extLst>
            </p:cNvPr>
            <p:cNvSpPr/>
            <p:nvPr/>
          </p:nvSpPr>
          <p:spPr>
            <a:xfrm>
              <a:off x="3419908" y="1621586"/>
              <a:ext cx="1099248" cy="1874300"/>
            </a:xfrm>
            <a:prstGeom prst="flowChartAlternateProcess">
              <a:avLst/>
            </a:prstGeom>
            <a:solidFill>
              <a:srgbClr val="A6DFDA"/>
            </a:solidFill>
            <a:ln w="28575">
              <a:solidFill>
                <a:srgbClr val="A6DFD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p:txBody>
        </p:sp>
        <p:pic>
          <p:nvPicPr>
            <p:cNvPr id="3" name="Picture 2" descr="Shape&#10;&#10;Description automatically generated with low confidence">
              <a:extLst>
                <a:ext uri="{FF2B5EF4-FFF2-40B4-BE49-F238E27FC236}">
                  <a16:creationId xmlns:a16="http://schemas.microsoft.com/office/drawing/2014/main" id="{0B246D88-9B78-481C-B522-85450273CF7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tretch>
              <a:fillRect/>
            </a:stretch>
          </p:blipFill>
          <p:spPr>
            <a:xfrm>
              <a:off x="2026114" y="2372967"/>
              <a:ext cx="603022" cy="60302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CB3642BF-E6D3-4BF7-A7EE-4D7F373D71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584" y="2558736"/>
              <a:ext cx="174981" cy="174981"/>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47234529-E377-4ECD-B713-AC6355E24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0264" y="2558736"/>
              <a:ext cx="174981" cy="174981"/>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C8100705-5E14-4A0F-B789-AC221641A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4050" y="2558523"/>
              <a:ext cx="174981" cy="175194"/>
            </a:xfrm>
            <a:prstGeom prst="rect">
              <a:avLst/>
            </a:prstGeom>
          </p:spPr>
        </p:pic>
        <p:sp>
          <p:nvSpPr>
            <p:cNvPr id="22" name="Rectangle: Rounded Corners 21">
              <a:extLst>
                <a:ext uri="{FF2B5EF4-FFF2-40B4-BE49-F238E27FC236}">
                  <a16:creationId xmlns:a16="http://schemas.microsoft.com/office/drawing/2014/main" id="{895F1CCC-58CA-43C8-BC89-A40888A6C49D}"/>
                </a:ext>
              </a:extLst>
            </p:cNvPr>
            <p:cNvSpPr/>
            <p:nvPr/>
          </p:nvSpPr>
          <p:spPr>
            <a:xfrm>
              <a:off x="3138854" y="1301620"/>
              <a:ext cx="5699569" cy="2582248"/>
            </a:xfrm>
            <a:prstGeom prst="roundRect">
              <a:avLst>
                <a:gd name="adj" fmla="val 1889"/>
              </a:avLst>
            </a:prstGeom>
            <a:noFill/>
            <a:ln w="28575">
              <a:solidFill>
                <a:srgbClr val="FEB8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7" name="Flowchart: Alternate Process 26">
              <a:extLst>
                <a:ext uri="{FF2B5EF4-FFF2-40B4-BE49-F238E27FC236}">
                  <a16:creationId xmlns:a16="http://schemas.microsoft.com/office/drawing/2014/main" id="{0EDED09A-A5E0-402D-B6B2-028CB5CB16B4}"/>
                </a:ext>
              </a:extLst>
            </p:cNvPr>
            <p:cNvSpPr/>
            <p:nvPr/>
          </p:nvSpPr>
          <p:spPr>
            <a:xfrm>
              <a:off x="5026444" y="1585892"/>
              <a:ext cx="1980353" cy="1962303"/>
            </a:xfrm>
            <a:prstGeom prst="flowChartAlternateProcess">
              <a:avLst/>
            </a:prstGeom>
            <a:solidFill>
              <a:srgbClr val="A6DFDA"/>
            </a:solidFill>
            <a:ln w="28575"/>
            <a:effectLst>
              <a:outerShdw blurRad="50800" dist="50800" algn="ctr" rotWithShape="0">
                <a:srgbClr val="000000">
                  <a:alpha val="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dirty="0">
                <a:solidFill>
                  <a:srgbClr val="ED7D31"/>
                </a:solidFill>
                <a:latin typeface="Noto Sans Med" panose="020B0602040504020204" pitchFamily="34"/>
                <a:ea typeface="Noto Sans Med" panose="020B0602040504020204" pitchFamily="34"/>
                <a:cs typeface="Noto Sans Med" panose="020B0602040504020204" pitchFamily="34"/>
              </a:endParaRPr>
            </a:p>
          </p:txBody>
        </p:sp>
        <p:pic>
          <p:nvPicPr>
            <p:cNvPr id="28" name="Picture 27" descr="Shape&#10;&#10;Description automatically generated with low confidence">
              <a:extLst>
                <a:ext uri="{FF2B5EF4-FFF2-40B4-BE49-F238E27FC236}">
                  <a16:creationId xmlns:a16="http://schemas.microsoft.com/office/drawing/2014/main" id="{144514DB-D11A-4131-B53D-CEE609979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7486" y="1735614"/>
              <a:ext cx="344905" cy="344905"/>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D342ADB4-9C04-4E9A-B83E-DE4E0CFBC1E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6290" y="2710033"/>
              <a:ext cx="344905" cy="344905"/>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2CE249A9-FF8F-466F-9E18-ACA723062E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5242923" y="2241377"/>
              <a:ext cx="271638" cy="271638"/>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41D0692C-14A7-4AE8-84DB-79FD8D44F7DC}"/>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93519" y="1737440"/>
              <a:ext cx="344905" cy="344905"/>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95A59058-2E0B-40AF-A5E7-C5301C4C3B5B}"/>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79712" y="2710033"/>
              <a:ext cx="344905" cy="344905"/>
            </a:xfrm>
            <a:prstGeom prst="rect">
              <a:avLst/>
            </a:prstGeom>
          </p:spPr>
        </p:pic>
        <p:pic>
          <p:nvPicPr>
            <p:cNvPr id="33" name="Picture 32" descr="Shape&#10;&#10;Description automatically generated with low confidence">
              <a:extLst>
                <a:ext uri="{FF2B5EF4-FFF2-40B4-BE49-F238E27FC236}">
                  <a16:creationId xmlns:a16="http://schemas.microsoft.com/office/drawing/2014/main" id="{45E608FE-17D1-4EFB-BFB3-A0136B927A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5833834" y="2232395"/>
              <a:ext cx="271638" cy="271638"/>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2E75C937-5A3A-48AB-A46E-E301E8B12DBA}"/>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14390" y="1734790"/>
              <a:ext cx="344905" cy="344905"/>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2BFE98EC-3020-4165-99C2-B04558FF3605}"/>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14390" y="2710033"/>
              <a:ext cx="344905" cy="344905"/>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7ECA235E-EA8C-4879-8D03-96D898EC71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6551023" y="2225018"/>
              <a:ext cx="271638" cy="271638"/>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1BD2DED6-9C7C-4ECB-B4F4-FA5FEB31F7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190588" y="1808057"/>
              <a:ext cx="271638" cy="271638"/>
            </a:xfrm>
            <a:prstGeom prst="rect">
              <a:avLst/>
            </a:prstGeom>
          </p:spPr>
        </p:pic>
        <p:pic>
          <p:nvPicPr>
            <p:cNvPr id="38" name="Picture 37" descr="Shape&#10;&#10;Description automatically generated with low confidence">
              <a:extLst>
                <a:ext uri="{FF2B5EF4-FFF2-40B4-BE49-F238E27FC236}">
                  <a16:creationId xmlns:a16="http://schemas.microsoft.com/office/drawing/2014/main" id="{83B5C370-9C11-4904-BB3D-849F196608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176604" y="2757076"/>
              <a:ext cx="271638" cy="271638"/>
            </a:xfrm>
            <a:prstGeom prst="rect">
              <a:avLst/>
            </a:prstGeom>
          </p:spPr>
        </p:pic>
        <p:sp>
          <p:nvSpPr>
            <p:cNvPr id="39" name="Flowchart: Alternate Process 38">
              <a:extLst>
                <a:ext uri="{FF2B5EF4-FFF2-40B4-BE49-F238E27FC236}">
                  <a16:creationId xmlns:a16="http://schemas.microsoft.com/office/drawing/2014/main" id="{B2934384-1BC9-4EB8-9E5A-01966ED513A0}"/>
                </a:ext>
              </a:extLst>
            </p:cNvPr>
            <p:cNvSpPr/>
            <p:nvPr/>
          </p:nvSpPr>
          <p:spPr>
            <a:xfrm>
              <a:off x="7450250" y="1585893"/>
              <a:ext cx="1197591" cy="1962303"/>
            </a:xfrm>
            <a:prstGeom prst="flowChartAlternateProcess">
              <a:avLst/>
            </a:prstGeom>
            <a:solidFill>
              <a:srgbClr val="A6DFDA"/>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p:txBody>
        </p:sp>
        <p:pic>
          <p:nvPicPr>
            <p:cNvPr id="43" name="Picture 42" descr="Shape&#10;&#10;Description automatically generated with low confidence">
              <a:extLst>
                <a:ext uri="{FF2B5EF4-FFF2-40B4-BE49-F238E27FC236}">
                  <a16:creationId xmlns:a16="http://schemas.microsoft.com/office/drawing/2014/main" id="{BF9526A3-AD5F-47BB-B40C-D3A4FBB8523A}"/>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852267" y="1712247"/>
              <a:ext cx="420821" cy="420821"/>
            </a:xfrm>
            <a:prstGeom prst="rect">
              <a:avLst/>
            </a:prstGeom>
          </p:spPr>
        </p:pic>
        <p:pic>
          <p:nvPicPr>
            <p:cNvPr id="44" name="Picture 43" descr="Shape&#10;&#10;Description automatically generated with low confidence">
              <a:extLst>
                <a:ext uri="{FF2B5EF4-FFF2-40B4-BE49-F238E27FC236}">
                  <a16:creationId xmlns:a16="http://schemas.microsoft.com/office/drawing/2014/main" id="{1CC43A18-9D09-441C-9A20-02C0B907DBA3}"/>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852267" y="2675408"/>
              <a:ext cx="420821" cy="420821"/>
            </a:xfrm>
            <a:prstGeom prst="rect">
              <a:avLst/>
            </a:prstGeom>
          </p:spPr>
        </p:pic>
        <p:pic>
          <p:nvPicPr>
            <p:cNvPr id="45" name="Picture 44" descr="Shape&#10;&#10;Description automatically generated with low confidence">
              <a:extLst>
                <a:ext uri="{FF2B5EF4-FFF2-40B4-BE49-F238E27FC236}">
                  <a16:creationId xmlns:a16="http://schemas.microsoft.com/office/drawing/2014/main" id="{6782D966-0CCA-4C03-AB47-6944A218D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7926858" y="2237075"/>
              <a:ext cx="271638" cy="271638"/>
            </a:xfrm>
            <a:prstGeom prst="rect">
              <a:avLst/>
            </a:prstGeom>
          </p:spPr>
        </p:pic>
        <p:pic>
          <p:nvPicPr>
            <p:cNvPr id="46" name="Picture 45" descr="Icon&#10;&#10;Description automatically generated">
              <a:extLst>
                <a:ext uri="{FF2B5EF4-FFF2-40B4-BE49-F238E27FC236}">
                  <a16:creationId xmlns:a16="http://schemas.microsoft.com/office/drawing/2014/main" id="{12900774-AFD9-424E-9D22-846A862796E9}"/>
                </a:ext>
              </a:extLst>
            </p:cNvPr>
            <p:cNvPicPr>
              <a:picLocks noChangeAspect="1"/>
            </p:cNvPicPr>
            <p:nvPr/>
          </p:nvPicPr>
          <p:blipFill>
            <a:blip r:embed="rId8">
              <a:alphaModFix amt="57000"/>
              <a:extLst>
                <a:ext uri="{28A0092B-C50C-407E-A947-70E740481C1C}">
                  <a14:useLocalDpi xmlns:a14="http://schemas.microsoft.com/office/drawing/2010/main" val="0"/>
                </a:ext>
              </a:extLst>
            </a:blip>
            <a:stretch>
              <a:fillRect/>
            </a:stretch>
          </p:blipFill>
          <p:spPr>
            <a:xfrm>
              <a:off x="5068067" y="1603617"/>
              <a:ext cx="863519" cy="863519"/>
            </a:xfrm>
            <a:prstGeom prst="rect">
              <a:avLst/>
            </a:prstGeom>
          </p:spPr>
        </p:pic>
        <p:sp>
          <p:nvSpPr>
            <p:cNvPr id="50" name="TextBox 49">
              <a:extLst>
                <a:ext uri="{FF2B5EF4-FFF2-40B4-BE49-F238E27FC236}">
                  <a16:creationId xmlns:a16="http://schemas.microsoft.com/office/drawing/2014/main" id="{D178378E-04B6-485B-800D-B25260DB4AEE}"/>
                </a:ext>
              </a:extLst>
            </p:cNvPr>
            <p:cNvSpPr txBox="1"/>
            <p:nvPr/>
          </p:nvSpPr>
          <p:spPr>
            <a:xfrm>
              <a:off x="5307282" y="3231657"/>
              <a:ext cx="1414775" cy="253916"/>
            </a:xfrm>
            <a:prstGeom prst="rect">
              <a:avLst/>
            </a:prstGeom>
            <a:noFill/>
          </p:spPr>
          <p:txBody>
            <a:bodyPr wrap="square">
              <a:spAutoFit/>
            </a:bodyPr>
            <a:lstStyle/>
            <a:p>
              <a:pPr algn="ctr"/>
              <a:r>
                <a:rPr lang="it-IT" sz="1050">
                  <a:solidFill>
                    <a:schemeClr val="tx1"/>
                  </a:solidFill>
                  <a:latin typeface="Noto Sans Med" panose="020B0602040504020204" pitchFamily="34"/>
                  <a:ea typeface="Noto Sans Med" panose="020B0602040504020204" pitchFamily="34"/>
                  <a:cs typeface="Noto Sans Med" panose="020B0602040504020204" pitchFamily="34"/>
                </a:rPr>
                <a:t>LSH Index</a:t>
              </a:r>
              <a:endParaRPr lang="it-IT" sz="1350" dirty="0">
                <a:solidFill>
                  <a:schemeClr val="tx1"/>
                </a:solidFill>
                <a:latin typeface="Noto Sans Med" panose="020B0602040504020204" pitchFamily="34"/>
                <a:ea typeface="Noto Sans Med" panose="020B0602040504020204" pitchFamily="34"/>
                <a:cs typeface="Noto Sans Med" panose="020B0602040504020204" pitchFamily="34"/>
              </a:endParaRPr>
            </a:p>
          </p:txBody>
        </p:sp>
        <p:sp>
          <p:nvSpPr>
            <p:cNvPr id="51" name="TextBox 50">
              <a:extLst>
                <a:ext uri="{FF2B5EF4-FFF2-40B4-BE49-F238E27FC236}">
                  <a16:creationId xmlns:a16="http://schemas.microsoft.com/office/drawing/2014/main" id="{FBF14A14-42A6-40B6-A9B7-D3300D7C05F2}"/>
                </a:ext>
              </a:extLst>
            </p:cNvPr>
            <p:cNvSpPr txBox="1"/>
            <p:nvPr/>
          </p:nvSpPr>
          <p:spPr>
            <a:xfrm>
              <a:off x="3259275" y="3231657"/>
              <a:ext cx="1414775" cy="253916"/>
            </a:xfrm>
            <a:prstGeom prst="rect">
              <a:avLst/>
            </a:prstGeom>
            <a:noFill/>
          </p:spPr>
          <p:txBody>
            <a:bodyPr wrap="square">
              <a:spAutoFit/>
            </a:bodyPr>
            <a:lstStyle/>
            <a:p>
              <a:pPr algn="ctr"/>
              <a:r>
                <a:rPr lang="it-IT" sz="1050" dirty="0">
                  <a:solidFill>
                    <a:schemeClr val="tx1"/>
                  </a:solidFill>
                  <a:latin typeface="Noto Sans Med" panose="020B0602040504020204" pitchFamily="34"/>
                  <a:ea typeface="Noto Sans Med" panose="020B0602040504020204" pitchFamily="34"/>
                  <a:cs typeface="Noto Sans Med" panose="020B0602040504020204" pitchFamily="34"/>
                </a:rPr>
                <a:t>Web Interface</a:t>
              </a:r>
              <a:endParaRPr lang="it-IT" sz="1350" dirty="0">
                <a:solidFill>
                  <a:schemeClr val="tx1"/>
                </a:solidFill>
                <a:latin typeface="Noto Sans Med" panose="020B0602040504020204" pitchFamily="34"/>
                <a:ea typeface="Noto Sans Med" panose="020B0602040504020204" pitchFamily="34"/>
                <a:cs typeface="Noto Sans Med" panose="020B0602040504020204" pitchFamily="34"/>
              </a:endParaRPr>
            </a:p>
          </p:txBody>
        </p:sp>
        <p:sp>
          <p:nvSpPr>
            <p:cNvPr id="52" name="TextBox 51">
              <a:extLst>
                <a:ext uri="{FF2B5EF4-FFF2-40B4-BE49-F238E27FC236}">
                  <a16:creationId xmlns:a16="http://schemas.microsoft.com/office/drawing/2014/main" id="{ED4B1CD8-EB92-4B3D-AE46-94F4ABA4E415}"/>
                </a:ext>
              </a:extLst>
            </p:cNvPr>
            <p:cNvSpPr txBox="1"/>
            <p:nvPr/>
          </p:nvSpPr>
          <p:spPr>
            <a:xfrm>
              <a:off x="7355290" y="3231657"/>
              <a:ext cx="1414775" cy="253916"/>
            </a:xfrm>
            <a:prstGeom prst="rect">
              <a:avLst/>
            </a:prstGeom>
            <a:noFill/>
          </p:spPr>
          <p:txBody>
            <a:bodyPr wrap="square">
              <a:spAutoFit/>
            </a:bodyPr>
            <a:lstStyle/>
            <a:p>
              <a:pPr algn="ctr"/>
              <a:r>
                <a:rPr lang="it-IT" sz="1050" dirty="0">
                  <a:solidFill>
                    <a:schemeClr val="tx1"/>
                  </a:solidFill>
                  <a:latin typeface="Noto Sans Med" panose="020B0602040504020204" pitchFamily="34"/>
                  <a:ea typeface="Noto Sans Med" panose="020B0602040504020204" pitchFamily="34"/>
                  <a:cs typeface="Noto Sans Med" panose="020B0602040504020204" pitchFamily="34"/>
                </a:rPr>
                <a:t>Output sketches</a:t>
              </a:r>
              <a:endParaRPr lang="it-IT" sz="1350" dirty="0">
                <a:solidFill>
                  <a:schemeClr val="tx1"/>
                </a:solidFill>
                <a:latin typeface="Noto Sans Med" panose="020B0602040504020204" pitchFamily="34"/>
                <a:ea typeface="Noto Sans Med" panose="020B0602040504020204" pitchFamily="34"/>
                <a:cs typeface="Noto Sans Med" panose="020B0602040504020204" pitchFamily="34"/>
              </a:endParaRPr>
            </a:p>
          </p:txBody>
        </p:sp>
        <p:pic>
          <p:nvPicPr>
            <p:cNvPr id="53" name="Picture 52" descr="Shape&#10;&#10;Description automatically generated with low confidence">
              <a:extLst>
                <a:ext uri="{FF2B5EF4-FFF2-40B4-BE49-F238E27FC236}">
                  <a16:creationId xmlns:a16="http://schemas.microsoft.com/office/drawing/2014/main" id="{B49644BE-510C-40A5-B242-33A6D2A26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593" y="2557352"/>
              <a:ext cx="174981" cy="175194"/>
            </a:xfrm>
            <a:prstGeom prst="rect">
              <a:avLst/>
            </a:prstGeom>
          </p:spPr>
        </p:pic>
        <p:sp>
          <p:nvSpPr>
            <p:cNvPr id="54" name="TextBox 53">
              <a:extLst>
                <a:ext uri="{FF2B5EF4-FFF2-40B4-BE49-F238E27FC236}">
                  <a16:creationId xmlns:a16="http://schemas.microsoft.com/office/drawing/2014/main" id="{086A9CC8-1B50-4BCA-BCC4-6760D76897D8}"/>
                </a:ext>
              </a:extLst>
            </p:cNvPr>
            <p:cNvSpPr txBox="1"/>
            <p:nvPr/>
          </p:nvSpPr>
          <p:spPr>
            <a:xfrm>
              <a:off x="760319" y="3265053"/>
              <a:ext cx="437940" cy="253916"/>
            </a:xfrm>
            <a:prstGeom prst="rect">
              <a:avLst/>
            </a:prstGeom>
            <a:noFill/>
          </p:spPr>
          <p:txBody>
            <a:bodyPr wrap="none" rtlCol="0">
              <a:spAutoFit/>
            </a:bodyPr>
            <a:lstStyle/>
            <a:p>
              <a:r>
                <a:rPr lang="it-IT" sz="1050" dirty="0">
                  <a:solidFill>
                    <a:schemeClr val="tx1"/>
                  </a:solidFill>
                  <a:latin typeface="Noto Sans" panose="020B0502040504020204" pitchFamily="34"/>
                  <a:ea typeface="Noto Sans" panose="020B0502040504020204" pitchFamily="34"/>
                  <a:cs typeface="Noto Sans" panose="020B0502040504020204" pitchFamily="34"/>
                </a:rPr>
                <a:t>User</a:t>
              </a:r>
              <a:endParaRPr lang="en-US" sz="1050" dirty="0">
                <a:solidFill>
                  <a:schemeClr val="tx1"/>
                </a:solidFill>
                <a:latin typeface="Noto Sans" panose="020B0502040504020204" pitchFamily="34"/>
                <a:ea typeface="Noto Sans" panose="020B0502040504020204" pitchFamily="34"/>
                <a:cs typeface="Noto Sans" panose="020B0502040504020204" pitchFamily="34"/>
              </a:endParaRPr>
            </a:p>
          </p:txBody>
        </p:sp>
        <p:sp>
          <p:nvSpPr>
            <p:cNvPr id="55" name="TextBox 54">
              <a:extLst>
                <a:ext uri="{FF2B5EF4-FFF2-40B4-BE49-F238E27FC236}">
                  <a16:creationId xmlns:a16="http://schemas.microsoft.com/office/drawing/2014/main" id="{D5204D32-5210-4D46-A8FC-64D0A50B512F}"/>
                </a:ext>
              </a:extLst>
            </p:cNvPr>
            <p:cNvSpPr txBox="1"/>
            <p:nvPr/>
          </p:nvSpPr>
          <p:spPr>
            <a:xfrm>
              <a:off x="1880876" y="3265053"/>
              <a:ext cx="758541" cy="253916"/>
            </a:xfrm>
            <a:prstGeom prst="rect">
              <a:avLst/>
            </a:prstGeom>
            <a:noFill/>
          </p:spPr>
          <p:txBody>
            <a:bodyPr wrap="none" rtlCol="0">
              <a:spAutoFit/>
            </a:bodyPr>
            <a:lstStyle/>
            <a:p>
              <a:r>
                <a:rPr lang="it-IT" sz="1050" dirty="0">
                  <a:solidFill>
                    <a:schemeClr val="tx1"/>
                  </a:solidFill>
                  <a:latin typeface="Noto Sans" panose="020B0502040504020204" pitchFamily="34"/>
                  <a:ea typeface="Noto Sans" panose="020B0502040504020204" pitchFamily="34"/>
                  <a:cs typeface="Noto Sans" panose="020B0502040504020204" pitchFamily="34"/>
                </a:rPr>
                <a:t>User Input</a:t>
              </a:r>
              <a:endParaRPr lang="en-US" sz="1050" dirty="0">
                <a:solidFill>
                  <a:schemeClr val="tx1"/>
                </a:solidFill>
                <a:latin typeface="Noto Sans" panose="020B0502040504020204" pitchFamily="34"/>
                <a:ea typeface="Noto Sans" panose="020B0502040504020204" pitchFamily="34"/>
                <a:cs typeface="Noto Sans" panose="020B0502040504020204" pitchFamily="34"/>
              </a:endParaRPr>
            </a:p>
          </p:txBody>
        </p:sp>
        <p:grpSp>
          <p:nvGrpSpPr>
            <p:cNvPr id="40" name="Google Shape;12071;p59">
              <a:extLst>
                <a:ext uri="{FF2B5EF4-FFF2-40B4-BE49-F238E27FC236}">
                  <a16:creationId xmlns:a16="http://schemas.microsoft.com/office/drawing/2014/main" id="{F25A6FAA-8D09-41B7-B7F9-25451F6E3894}"/>
                </a:ext>
              </a:extLst>
            </p:cNvPr>
            <p:cNvGrpSpPr/>
            <p:nvPr/>
          </p:nvGrpSpPr>
          <p:grpSpPr>
            <a:xfrm>
              <a:off x="713142" y="2324639"/>
              <a:ext cx="522416" cy="699679"/>
              <a:chOff x="6702211" y="3782599"/>
              <a:chExt cx="270104" cy="361754"/>
            </a:xfrm>
          </p:grpSpPr>
          <p:sp>
            <p:nvSpPr>
              <p:cNvPr id="41" name="Google Shape;12072;p59">
                <a:extLst>
                  <a:ext uri="{FF2B5EF4-FFF2-40B4-BE49-F238E27FC236}">
                    <a16:creationId xmlns:a16="http://schemas.microsoft.com/office/drawing/2014/main" id="{EE20BDE9-6BE2-41DF-917A-7583030221B0}"/>
                  </a:ext>
                </a:extLst>
              </p:cNvPr>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73;p59">
                <a:extLst>
                  <a:ext uri="{FF2B5EF4-FFF2-40B4-BE49-F238E27FC236}">
                    <a16:creationId xmlns:a16="http://schemas.microsoft.com/office/drawing/2014/main" id="{1B02FA30-C693-481F-AA72-F5D9A84B8029}"/>
                  </a:ext>
                </a:extLst>
              </p:cNvPr>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074;p59">
                <a:extLst>
                  <a:ext uri="{FF2B5EF4-FFF2-40B4-BE49-F238E27FC236}">
                    <a16:creationId xmlns:a16="http://schemas.microsoft.com/office/drawing/2014/main" id="{0A52F2E0-C9A2-4AD2-9892-831393820354}"/>
                  </a:ext>
                </a:extLst>
              </p:cNvPr>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075;p59">
                <a:extLst>
                  <a:ext uri="{FF2B5EF4-FFF2-40B4-BE49-F238E27FC236}">
                    <a16:creationId xmlns:a16="http://schemas.microsoft.com/office/drawing/2014/main" id="{91B9DACA-E924-4127-8222-153BAFB0AA67}"/>
                  </a:ext>
                </a:extLst>
              </p:cNvPr>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076;p59">
                <a:extLst>
                  <a:ext uri="{FF2B5EF4-FFF2-40B4-BE49-F238E27FC236}">
                    <a16:creationId xmlns:a16="http://schemas.microsoft.com/office/drawing/2014/main" id="{8F6BFE81-9448-425A-9CE7-8F9EB57DA5AB}"/>
                  </a:ext>
                </a:extLst>
              </p:cNvPr>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0311;p56">
              <a:extLst>
                <a:ext uri="{FF2B5EF4-FFF2-40B4-BE49-F238E27FC236}">
                  <a16:creationId xmlns:a16="http://schemas.microsoft.com/office/drawing/2014/main" id="{DA22AFF8-4021-4B4E-B649-5E3ED98DDC98}"/>
                </a:ext>
              </a:extLst>
            </p:cNvPr>
            <p:cNvGrpSpPr/>
            <p:nvPr/>
          </p:nvGrpSpPr>
          <p:grpSpPr>
            <a:xfrm>
              <a:off x="3593023" y="2390152"/>
              <a:ext cx="735937" cy="671594"/>
              <a:chOff x="1958520" y="2302574"/>
              <a:chExt cx="359213" cy="327807"/>
            </a:xfrm>
          </p:grpSpPr>
          <p:sp>
            <p:nvSpPr>
              <p:cNvPr id="57" name="Google Shape;10312;p56">
                <a:extLst>
                  <a:ext uri="{FF2B5EF4-FFF2-40B4-BE49-F238E27FC236}">
                    <a16:creationId xmlns:a16="http://schemas.microsoft.com/office/drawing/2014/main" id="{3B7C3264-EE09-4BE1-813C-DE54F53231DC}"/>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313;p56">
                <a:extLst>
                  <a:ext uri="{FF2B5EF4-FFF2-40B4-BE49-F238E27FC236}">
                    <a16:creationId xmlns:a16="http://schemas.microsoft.com/office/drawing/2014/main" id="{8A7144CF-F6F9-4414-BDCB-B5022E30F7E6}"/>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314;p56">
                <a:extLst>
                  <a:ext uri="{FF2B5EF4-FFF2-40B4-BE49-F238E27FC236}">
                    <a16:creationId xmlns:a16="http://schemas.microsoft.com/office/drawing/2014/main" id="{32AABF25-0FA9-447F-80FE-8B9CBF830C08}"/>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Titolo 4">
            <a:extLst>
              <a:ext uri="{FF2B5EF4-FFF2-40B4-BE49-F238E27FC236}">
                <a16:creationId xmlns:a16="http://schemas.microsoft.com/office/drawing/2014/main" id="{DDD07057-C1EA-4399-BB67-585EFD11BB70}"/>
              </a:ext>
            </a:extLst>
          </p:cNvPr>
          <p:cNvSpPr txBox="1">
            <a:spLocks/>
          </p:cNvSpPr>
          <p:nvPr/>
        </p:nvSpPr>
        <p:spPr>
          <a:xfrm>
            <a:off x="939525" y="516850"/>
            <a:ext cx="7290300" cy="73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9pPr>
          </a:lstStyle>
          <a:p>
            <a:r>
              <a:rPr lang="en-CA" dirty="0"/>
              <a:t>WEB Sketches Recognition Architecture</a:t>
            </a:r>
          </a:p>
        </p:txBody>
      </p:sp>
    </p:spTree>
    <p:extLst>
      <p:ext uri="{BB962C8B-B14F-4D97-AF65-F5344CB8AC3E}">
        <p14:creationId xmlns:p14="http://schemas.microsoft.com/office/powerpoint/2010/main" val="4081614973"/>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resentation-Sketches">
            <a:hlinkClick r:id="" action="ppaction://media"/>
            <a:extLst>
              <a:ext uri="{FF2B5EF4-FFF2-40B4-BE49-F238E27FC236}">
                <a16:creationId xmlns:a16="http://schemas.microsoft.com/office/drawing/2014/main" id="{A91641EA-1696-4862-B30F-1A730D33D6B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351" r="770"/>
          <a:stretch/>
        </p:blipFill>
        <p:spPr>
          <a:xfrm>
            <a:off x="0" y="298938"/>
            <a:ext cx="9144000" cy="4844561"/>
          </a:xfrm>
          <a:prstGeom prst="rect">
            <a:avLst/>
          </a:prstGeom>
        </p:spPr>
      </p:pic>
      <p:grpSp>
        <p:nvGrpSpPr>
          <p:cNvPr id="4" name="Google Shape;1323;p42">
            <a:extLst>
              <a:ext uri="{FF2B5EF4-FFF2-40B4-BE49-F238E27FC236}">
                <a16:creationId xmlns:a16="http://schemas.microsoft.com/office/drawing/2014/main" id="{CC631878-2B9F-4728-89FC-2AB33BAFAE6B}"/>
              </a:ext>
            </a:extLst>
          </p:cNvPr>
          <p:cNvGrpSpPr/>
          <p:nvPr/>
        </p:nvGrpSpPr>
        <p:grpSpPr>
          <a:xfrm>
            <a:off x="684232" y="373747"/>
            <a:ext cx="2167721" cy="756633"/>
            <a:chOff x="3917263" y="1628700"/>
            <a:chExt cx="1309500" cy="457075"/>
          </a:xfrm>
        </p:grpSpPr>
        <p:sp>
          <p:nvSpPr>
            <p:cNvPr id="5" name="Google Shape;1324;p42">
              <a:extLst>
                <a:ext uri="{FF2B5EF4-FFF2-40B4-BE49-F238E27FC236}">
                  <a16:creationId xmlns:a16="http://schemas.microsoft.com/office/drawing/2014/main" id="{F45B800B-8C6F-4E69-8BA0-92AAFBFCD78B}"/>
                </a:ext>
              </a:extLst>
            </p:cNvPr>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5;p42">
              <a:extLst>
                <a:ext uri="{FF2B5EF4-FFF2-40B4-BE49-F238E27FC236}">
                  <a16:creationId xmlns:a16="http://schemas.microsoft.com/office/drawing/2014/main" id="{D7127A59-F091-4A51-AD8D-47EB85CDC562}"/>
                </a:ext>
              </a:extLst>
            </p:cNvPr>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335;p42">
            <a:extLst>
              <a:ext uri="{FF2B5EF4-FFF2-40B4-BE49-F238E27FC236}">
                <a16:creationId xmlns:a16="http://schemas.microsoft.com/office/drawing/2014/main" id="{1C59A59D-C8B0-4630-9790-90ABE5B92FA5}"/>
              </a:ext>
            </a:extLst>
          </p:cNvPr>
          <p:cNvSpPr txBox="1">
            <a:spLocks/>
          </p:cNvSpPr>
          <p:nvPr/>
        </p:nvSpPr>
        <p:spPr>
          <a:xfrm>
            <a:off x="776962" y="373747"/>
            <a:ext cx="1824000" cy="55560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dirty="0">
                <a:latin typeface="Permanent Marker"/>
                <a:sym typeface="Permanent Marker"/>
              </a:rPr>
              <a:t>DEMO</a:t>
            </a:r>
          </a:p>
        </p:txBody>
      </p:sp>
    </p:spTree>
    <p:extLst>
      <p:ext uri="{BB962C8B-B14F-4D97-AF65-F5344CB8AC3E}">
        <p14:creationId xmlns:p14="http://schemas.microsoft.com/office/powerpoint/2010/main" val="3666728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6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900986-CB2D-4F95-87CB-C678371F92F9}"/>
              </a:ext>
            </a:extLst>
          </p:cNvPr>
          <p:cNvSpPr>
            <a:spLocks noGrp="1"/>
          </p:cNvSpPr>
          <p:nvPr>
            <p:ph type="ctrTitle"/>
          </p:nvPr>
        </p:nvSpPr>
        <p:spPr/>
        <p:txBody>
          <a:bodyPr/>
          <a:lstStyle/>
          <a:p>
            <a:r>
              <a:rPr lang="en-CA" dirty="0"/>
              <a:t>Project Source Code</a:t>
            </a:r>
          </a:p>
        </p:txBody>
      </p:sp>
      <p:grpSp>
        <p:nvGrpSpPr>
          <p:cNvPr id="65" name="Gruppo 64">
            <a:extLst>
              <a:ext uri="{FF2B5EF4-FFF2-40B4-BE49-F238E27FC236}">
                <a16:creationId xmlns:a16="http://schemas.microsoft.com/office/drawing/2014/main" id="{D9706E54-0CDE-4A8D-975C-12C3C83BB417}"/>
              </a:ext>
            </a:extLst>
          </p:cNvPr>
          <p:cNvGrpSpPr/>
          <p:nvPr/>
        </p:nvGrpSpPr>
        <p:grpSpPr>
          <a:xfrm>
            <a:off x="1397642" y="5017457"/>
            <a:ext cx="288816" cy="351194"/>
            <a:chOff x="2380732" y="2300705"/>
            <a:chExt cx="560393" cy="681426"/>
          </a:xfrm>
        </p:grpSpPr>
        <p:sp>
          <p:nvSpPr>
            <p:cNvPr id="66" name="Google Shape;11996;p59">
              <a:extLst>
                <a:ext uri="{FF2B5EF4-FFF2-40B4-BE49-F238E27FC236}">
                  <a16:creationId xmlns:a16="http://schemas.microsoft.com/office/drawing/2014/main" id="{9E986977-6A89-4FCD-B07D-536C14005B9B}"/>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97;p59">
              <a:extLst>
                <a:ext uri="{FF2B5EF4-FFF2-40B4-BE49-F238E27FC236}">
                  <a16:creationId xmlns:a16="http://schemas.microsoft.com/office/drawing/2014/main" id="{96833050-35B3-430F-97EB-C8EC47E8E9AE}"/>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1999;p59">
              <a:extLst>
                <a:ext uri="{FF2B5EF4-FFF2-40B4-BE49-F238E27FC236}">
                  <a16:creationId xmlns:a16="http://schemas.microsoft.com/office/drawing/2014/main" id="{EAC42876-2B72-4F9E-BB4B-EBD1567920EB}"/>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000;p59">
              <a:extLst>
                <a:ext uri="{FF2B5EF4-FFF2-40B4-BE49-F238E27FC236}">
                  <a16:creationId xmlns:a16="http://schemas.microsoft.com/office/drawing/2014/main" id="{695772C8-F562-41CE-8F91-9529228F141A}"/>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001;p59">
              <a:extLst>
                <a:ext uri="{FF2B5EF4-FFF2-40B4-BE49-F238E27FC236}">
                  <a16:creationId xmlns:a16="http://schemas.microsoft.com/office/drawing/2014/main" id="{F006CF44-2F15-43CA-AD77-7252EDA4F579}"/>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002;p59">
              <a:extLst>
                <a:ext uri="{FF2B5EF4-FFF2-40B4-BE49-F238E27FC236}">
                  <a16:creationId xmlns:a16="http://schemas.microsoft.com/office/drawing/2014/main" id="{CC5C2DF8-538B-4E2E-B990-D654C3FB5183}"/>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463;p59">
              <a:extLst>
                <a:ext uri="{FF2B5EF4-FFF2-40B4-BE49-F238E27FC236}">
                  <a16:creationId xmlns:a16="http://schemas.microsoft.com/office/drawing/2014/main" id="{7F7CA51F-9BB4-4D81-B286-422786B32C8A}"/>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464;p59">
              <a:extLst>
                <a:ext uri="{FF2B5EF4-FFF2-40B4-BE49-F238E27FC236}">
                  <a16:creationId xmlns:a16="http://schemas.microsoft.com/office/drawing/2014/main" id="{4AE7D3AF-AA35-4358-A6CA-5F5EA8997774}"/>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ruppo 208">
            <a:extLst>
              <a:ext uri="{FF2B5EF4-FFF2-40B4-BE49-F238E27FC236}">
                <a16:creationId xmlns:a16="http://schemas.microsoft.com/office/drawing/2014/main" id="{AEED879F-6459-4DD3-9749-D42150451398}"/>
              </a:ext>
            </a:extLst>
          </p:cNvPr>
          <p:cNvGrpSpPr/>
          <p:nvPr/>
        </p:nvGrpSpPr>
        <p:grpSpPr>
          <a:xfrm>
            <a:off x="2417413" y="1518107"/>
            <a:ext cx="5548418" cy="3108543"/>
            <a:chOff x="1617313" y="1546593"/>
            <a:chExt cx="6151690" cy="3108543"/>
          </a:xfrm>
        </p:grpSpPr>
        <p:grpSp>
          <p:nvGrpSpPr>
            <p:cNvPr id="11" name="Google Shape;12461;p59">
              <a:extLst>
                <a:ext uri="{FF2B5EF4-FFF2-40B4-BE49-F238E27FC236}">
                  <a16:creationId xmlns:a16="http://schemas.microsoft.com/office/drawing/2014/main" id="{0B1E404B-1D3F-4084-931F-C5AB7B8DFC6D}"/>
                </a:ext>
              </a:extLst>
            </p:cNvPr>
            <p:cNvGrpSpPr/>
            <p:nvPr/>
          </p:nvGrpSpPr>
          <p:grpSpPr>
            <a:xfrm>
              <a:off x="1617313" y="2505731"/>
              <a:ext cx="658607" cy="593551"/>
              <a:chOff x="3967213" y="1975477"/>
              <a:chExt cx="368185" cy="331816"/>
            </a:xfrm>
          </p:grpSpPr>
          <p:sp>
            <p:nvSpPr>
              <p:cNvPr id="12" name="Google Shape;12462;p59">
                <a:extLst>
                  <a:ext uri="{FF2B5EF4-FFF2-40B4-BE49-F238E27FC236}">
                    <a16:creationId xmlns:a16="http://schemas.microsoft.com/office/drawing/2014/main" id="{20CA4616-F8C7-4EF4-8C04-59D9E7777C9A}"/>
                  </a:ext>
                </a:extLst>
              </p:cNvPr>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63;p59">
                <a:extLst>
                  <a:ext uri="{FF2B5EF4-FFF2-40B4-BE49-F238E27FC236}">
                    <a16:creationId xmlns:a16="http://schemas.microsoft.com/office/drawing/2014/main" id="{869989AE-0AA1-41C9-B3FC-51C6BBFB354F}"/>
                  </a:ext>
                </a:extLst>
              </p:cNvPr>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464;p59">
                <a:extLst>
                  <a:ext uri="{FF2B5EF4-FFF2-40B4-BE49-F238E27FC236}">
                    <a16:creationId xmlns:a16="http://schemas.microsoft.com/office/drawing/2014/main" id="{DC72F711-CAC7-49C6-99C5-992BF3EA86F5}"/>
                  </a:ext>
                </a:extLst>
              </p:cNvPr>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uppo 35">
              <a:extLst>
                <a:ext uri="{FF2B5EF4-FFF2-40B4-BE49-F238E27FC236}">
                  <a16:creationId xmlns:a16="http://schemas.microsoft.com/office/drawing/2014/main" id="{9FB986CB-3465-4671-9F07-603413359225}"/>
                </a:ext>
              </a:extLst>
            </p:cNvPr>
            <p:cNvGrpSpPr/>
            <p:nvPr/>
          </p:nvGrpSpPr>
          <p:grpSpPr>
            <a:xfrm>
              <a:off x="3014459" y="1606400"/>
              <a:ext cx="127522" cy="155064"/>
              <a:chOff x="2380732" y="2300705"/>
              <a:chExt cx="560393" cy="681426"/>
            </a:xfrm>
          </p:grpSpPr>
          <p:sp>
            <p:nvSpPr>
              <p:cNvPr id="37" name="Google Shape;11996;p59">
                <a:extLst>
                  <a:ext uri="{FF2B5EF4-FFF2-40B4-BE49-F238E27FC236}">
                    <a16:creationId xmlns:a16="http://schemas.microsoft.com/office/drawing/2014/main" id="{B0CCFD57-1168-46EB-BD03-F18E4924593A}"/>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97;p59">
                <a:extLst>
                  <a:ext uri="{FF2B5EF4-FFF2-40B4-BE49-F238E27FC236}">
                    <a16:creationId xmlns:a16="http://schemas.microsoft.com/office/drawing/2014/main" id="{03F5DFD0-F3E7-4DDC-9CE2-7547A121780E}"/>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1999;p59">
                <a:extLst>
                  <a:ext uri="{FF2B5EF4-FFF2-40B4-BE49-F238E27FC236}">
                    <a16:creationId xmlns:a16="http://schemas.microsoft.com/office/drawing/2014/main" id="{19C3AD16-B0BA-445D-B33F-09B0F0F7A2A8}"/>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00;p59">
                <a:extLst>
                  <a:ext uri="{FF2B5EF4-FFF2-40B4-BE49-F238E27FC236}">
                    <a16:creationId xmlns:a16="http://schemas.microsoft.com/office/drawing/2014/main" id="{C42A0BF9-1B06-47D8-A266-90C28933D3F2}"/>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01;p59">
                <a:extLst>
                  <a:ext uri="{FF2B5EF4-FFF2-40B4-BE49-F238E27FC236}">
                    <a16:creationId xmlns:a16="http://schemas.microsoft.com/office/drawing/2014/main" id="{EA2970E2-8825-45EB-8C9B-653A47D73214}"/>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02;p59">
                <a:extLst>
                  <a:ext uri="{FF2B5EF4-FFF2-40B4-BE49-F238E27FC236}">
                    <a16:creationId xmlns:a16="http://schemas.microsoft.com/office/drawing/2014/main" id="{7AF2F1D8-4194-4B6A-9AB2-D73E6AACA2ED}"/>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463;p59">
                <a:extLst>
                  <a:ext uri="{FF2B5EF4-FFF2-40B4-BE49-F238E27FC236}">
                    <a16:creationId xmlns:a16="http://schemas.microsoft.com/office/drawing/2014/main" id="{0727850C-7C0A-448E-89EB-976BEB207060}"/>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64;p59">
                <a:extLst>
                  <a:ext uri="{FF2B5EF4-FFF2-40B4-BE49-F238E27FC236}">
                    <a16:creationId xmlns:a16="http://schemas.microsoft.com/office/drawing/2014/main" id="{CC5906AF-5144-4BD4-9454-3691805575C5}"/>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CasellaDiTesto 45">
              <a:extLst>
                <a:ext uri="{FF2B5EF4-FFF2-40B4-BE49-F238E27FC236}">
                  <a16:creationId xmlns:a16="http://schemas.microsoft.com/office/drawing/2014/main" id="{B45020FA-9F23-440D-993C-05D7BB0C92FD}"/>
                </a:ext>
              </a:extLst>
            </p:cNvPr>
            <p:cNvSpPr txBox="1"/>
            <p:nvPr/>
          </p:nvSpPr>
          <p:spPr>
            <a:xfrm>
              <a:off x="3171603" y="1546593"/>
              <a:ext cx="4597400" cy="3108543"/>
            </a:xfrm>
            <a:prstGeom prst="rect">
              <a:avLst/>
            </a:prstGeom>
            <a:noFill/>
          </p:spPr>
          <p:txBody>
            <a:bodyPr wrap="square">
              <a:spAutoFit/>
            </a:bodyPr>
            <a:lstStyle/>
            <a:p>
              <a:r>
                <a:rPr lang="it-IT" b="0" dirty="0" err="1">
                  <a:solidFill>
                    <a:schemeClr val="tx1"/>
                  </a:solidFill>
                  <a:effectLst/>
                  <a:latin typeface="Consolas" panose="020B0609020204030204" pitchFamily="49" charset="0"/>
                </a:rPr>
                <a:t>Analysis_By_Class</a:t>
              </a:r>
              <a:endParaRPr lang="it-IT" b="0" dirty="0">
                <a:solidFill>
                  <a:schemeClr val="tx1"/>
                </a:solidFill>
                <a:effectLst/>
                <a:latin typeface="Consolas" panose="020B0609020204030204" pitchFamily="49" charset="0"/>
              </a:endParaRPr>
            </a:p>
            <a:p>
              <a:r>
                <a:rPr lang="it-IT" b="0" dirty="0">
                  <a:solidFill>
                    <a:schemeClr val="tx1"/>
                  </a:solidFill>
                  <a:effectLst/>
                  <a:latin typeface="Consolas" panose="020B0609020204030204" pitchFamily="49" charset="0"/>
                </a:rPr>
                <a:t>MIRCV</a:t>
              </a:r>
            </a:p>
            <a:p>
              <a:r>
                <a:rPr lang="it-IT" b="0" dirty="0" err="1">
                  <a:solidFill>
                    <a:schemeClr val="tx1"/>
                  </a:solidFill>
                  <a:effectLst/>
                  <a:latin typeface="Consolas" panose="020B0609020204030204" pitchFamily="49" charset="0"/>
                </a:rPr>
                <a:t>MIRCV_Functions</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Pca_Try</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accuracy_assessment</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evaluate_models</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lsh_finetuning</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lsh_finetuning_bucket_dispersion</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mAP_by_class</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save_index</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siamese_finetuning</a:t>
              </a:r>
              <a:endParaRPr lang="it-IT" b="0" dirty="0">
                <a:solidFill>
                  <a:schemeClr val="tx1"/>
                </a:solidFill>
                <a:effectLst/>
                <a:latin typeface="Consolas" panose="020B0609020204030204" pitchFamily="49" charset="0"/>
              </a:endParaRPr>
            </a:p>
            <a:p>
              <a:r>
                <a:rPr lang="it-IT" b="0" dirty="0">
                  <a:solidFill>
                    <a:schemeClr val="tx1"/>
                  </a:solidFill>
                  <a:effectLst/>
                  <a:latin typeface="Consolas" panose="020B0609020204030204" pitchFamily="49" charset="0"/>
                </a:rPr>
                <a:t>sketches</a:t>
              </a:r>
            </a:p>
            <a:p>
              <a:r>
                <a:rPr lang="it-IT" b="0" dirty="0">
                  <a:solidFill>
                    <a:schemeClr val="tx1"/>
                  </a:solidFill>
                  <a:effectLst/>
                  <a:latin typeface="Consolas" panose="020B0609020204030204" pitchFamily="49" charset="0"/>
                </a:rPr>
                <a:t>web</a:t>
              </a:r>
            </a:p>
            <a:p>
              <a:endParaRPr lang="it-IT" b="0" dirty="0">
                <a:solidFill>
                  <a:schemeClr val="tx1"/>
                </a:solidFill>
                <a:effectLst/>
                <a:latin typeface="Consolas" panose="020B0609020204030204" pitchFamily="49" charset="0"/>
              </a:endParaRPr>
            </a:p>
          </p:txBody>
        </p:sp>
        <p:grpSp>
          <p:nvGrpSpPr>
            <p:cNvPr id="83" name="Gruppo 82">
              <a:extLst>
                <a:ext uri="{FF2B5EF4-FFF2-40B4-BE49-F238E27FC236}">
                  <a16:creationId xmlns:a16="http://schemas.microsoft.com/office/drawing/2014/main" id="{3F69C3A4-18F4-495D-AD05-27DC21CAF74E}"/>
                </a:ext>
              </a:extLst>
            </p:cNvPr>
            <p:cNvGrpSpPr/>
            <p:nvPr/>
          </p:nvGrpSpPr>
          <p:grpSpPr>
            <a:xfrm>
              <a:off x="3014459" y="1788931"/>
              <a:ext cx="127522" cy="155064"/>
              <a:chOff x="2380732" y="2300705"/>
              <a:chExt cx="560393" cy="681426"/>
            </a:xfrm>
          </p:grpSpPr>
          <p:sp>
            <p:nvSpPr>
              <p:cNvPr id="84" name="Google Shape;11996;p59">
                <a:extLst>
                  <a:ext uri="{FF2B5EF4-FFF2-40B4-BE49-F238E27FC236}">
                    <a16:creationId xmlns:a16="http://schemas.microsoft.com/office/drawing/2014/main" id="{30BE61BF-A9B8-44CD-BA17-79B3211B7B45}"/>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97;p59">
                <a:extLst>
                  <a:ext uri="{FF2B5EF4-FFF2-40B4-BE49-F238E27FC236}">
                    <a16:creationId xmlns:a16="http://schemas.microsoft.com/office/drawing/2014/main" id="{3EF05B5F-4E4F-409B-B192-5F1637683B46}"/>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1999;p59">
                <a:extLst>
                  <a:ext uri="{FF2B5EF4-FFF2-40B4-BE49-F238E27FC236}">
                    <a16:creationId xmlns:a16="http://schemas.microsoft.com/office/drawing/2014/main" id="{0DCC28ED-5DA8-40C1-83B0-C9F0EEA5B8B0}"/>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00;p59">
                <a:extLst>
                  <a:ext uri="{FF2B5EF4-FFF2-40B4-BE49-F238E27FC236}">
                    <a16:creationId xmlns:a16="http://schemas.microsoft.com/office/drawing/2014/main" id="{34D97A8F-502A-4160-9991-50D4A78E3260}"/>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01;p59">
                <a:extLst>
                  <a:ext uri="{FF2B5EF4-FFF2-40B4-BE49-F238E27FC236}">
                    <a16:creationId xmlns:a16="http://schemas.microsoft.com/office/drawing/2014/main" id="{4F037159-FE90-4403-BC76-3A7D27426C10}"/>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002;p59">
                <a:extLst>
                  <a:ext uri="{FF2B5EF4-FFF2-40B4-BE49-F238E27FC236}">
                    <a16:creationId xmlns:a16="http://schemas.microsoft.com/office/drawing/2014/main" id="{7A6A6844-6823-4FAD-9C9F-C198279DD3B3}"/>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463;p59">
                <a:extLst>
                  <a:ext uri="{FF2B5EF4-FFF2-40B4-BE49-F238E27FC236}">
                    <a16:creationId xmlns:a16="http://schemas.microsoft.com/office/drawing/2014/main" id="{4F599014-312E-44A4-A32A-427299EA3684}"/>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464;p59">
                <a:extLst>
                  <a:ext uri="{FF2B5EF4-FFF2-40B4-BE49-F238E27FC236}">
                    <a16:creationId xmlns:a16="http://schemas.microsoft.com/office/drawing/2014/main" id="{A5AC00F3-CA79-41C0-AD7F-B87BE634F813}"/>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ruppo 91">
              <a:extLst>
                <a:ext uri="{FF2B5EF4-FFF2-40B4-BE49-F238E27FC236}">
                  <a16:creationId xmlns:a16="http://schemas.microsoft.com/office/drawing/2014/main" id="{6D17A5D9-E96B-4D2F-B71B-DB306C7CA160}"/>
                </a:ext>
              </a:extLst>
            </p:cNvPr>
            <p:cNvGrpSpPr/>
            <p:nvPr/>
          </p:nvGrpSpPr>
          <p:grpSpPr>
            <a:xfrm>
              <a:off x="3014459" y="1971462"/>
              <a:ext cx="127522" cy="155064"/>
              <a:chOff x="2380732" y="2300705"/>
              <a:chExt cx="560393" cy="681426"/>
            </a:xfrm>
          </p:grpSpPr>
          <p:sp>
            <p:nvSpPr>
              <p:cNvPr id="93" name="Google Shape;11996;p59">
                <a:extLst>
                  <a:ext uri="{FF2B5EF4-FFF2-40B4-BE49-F238E27FC236}">
                    <a16:creationId xmlns:a16="http://schemas.microsoft.com/office/drawing/2014/main" id="{5632C5F2-7808-4A5C-96A8-4323D2154347}"/>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997;p59">
                <a:extLst>
                  <a:ext uri="{FF2B5EF4-FFF2-40B4-BE49-F238E27FC236}">
                    <a16:creationId xmlns:a16="http://schemas.microsoft.com/office/drawing/2014/main" id="{E36A6816-162F-43C3-98D0-4017636C8A2D}"/>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1999;p59">
                <a:extLst>
                  <a:ext uri="{FF2B5EF4-FFF2-40B4-BE49-F238E27FC236}">
                    <a16:creationId xmlns:a16="http://schemas.microsoft.com/office/drawing/2014/main" id="{867F6656-CBFB-4A17-99EB-FF5BA8639E61}"/>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00;p59">
                <a:extLst>
                  <a:ext uri="{FF2B5EF4-FFF2-40B4-BE49-F238E27FC236}">
                    <a16:creationId xmlns:a16="http://schemas.microsoft.com/office/drawing/2014/main" id="{4157BC1B-55CB-4006-9088-20265F8D1EDF}"/>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01;p59">
                <a:extLst>
                  <a:ext uri="{FF2B5EF4-FFF2-40B4-BE49-F238E27FC236}">
                    <a16:creationId xmlns:a16="http://schemas.microsoft.com/office/drawing/2014/main" id="{35994A70-2F37-45B3-8745-93FDC16558A7}"/>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02;p59">
                <a:extLst>
                  <a:ext uri="{FF2B5EF4-FFF2-40B4-BE49-F238E27FC236}">
                    <a16:creationId xmlns:a16="http://schemas.microsoft.com/office/drawing/2014/main" id="{8456C40C-C64E-4E41-A980-712137951C2A}"/>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463;p59">
                <a:extLst>
                  <a:ext uri="{FF2B5EF4-FFF2-40B4-BE49-F238E27FC236}">
                    <a16:creationId xmlns:a16="http://schemas.microsoft.com/office/drawing/2014/main" id="{40739E74-1CB9-4461-8263-1F74987963FD}"/>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464;p59">
                <a:extLst>
                  <a:ext uri="{FF2B5EF4-FFF2-40B4-BE49-F238E27FC236}">
                    <a16:creationId xmlns:a16="http://schemas.microsoft.com/office/drawing/2014/main" id="{7E9A9D73-90D1-4B39-9AB3-8A03732E517B}"/>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uppo 100">
              <a:extLst>
                <a:ext uri="{FF2B5EF4-FFF2-40B4-BE49-F238E27FC236}">
                  <a16:creationId xmlns:a16="http://schemas.microsoft.com/office/drawing/2014/main" id="{492E17A8-5F7C-48CD-AC10-E3EC65E06E5A}"/>
                </a:ext>
              </a:extLst>
            </p:cNvPr>
            <p:cNvGrpSpPr/>
            <p:nvPr/>
          </p:nvGrpSpPr>
          <p:grpSpPr>
            <a:xfrm>
              <a:off x="3014459" y="2153993"/>
              <a:ext cx="127522" cy="155064"/>
              <a:chOff x="2380732" y="2300705"/>
              <a:chExt cx="560393" cy="681426"/>
            </a:xfrm>
          </p:grpSpPr>
          <p:sp>
            <p:nvSpPr>
              <p:cNvPr id="102" name="Google Shape;11996;p59">
                <a:extLst>
                  <a:ext uri="{FF2B5EF4-FFF2-40B4-BE49-F238E27FC236}">
                    <a16:creationId xmlns:a16="http://schemas.microsoft.com/office/drawing/2014/main" id="{55D00A4C-B43A-402A-BAFB-D680F9B8ED3B}"/>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997;p59">
                <a:extLst>
                  <a:ext uri="{FF2B5EF4-FFF2-40B4-BE49-F238E27FC236}">
                    <a16:creationId xmlns:a16="http://schemas.microsoft.com/office/drawing/2014/main" id="{450FBAC5-D080-4296-9F9A-0A33EC033899}"/>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1999;p59">
                <a:extLst>
                  <a:ext uri="{FF2B5EF4-FFF2-40B4-BE49-F238E27FC236}">
                    <a16:creationId xmlns:a16="http://schemas.microsoft.com/office/drawing/2014/main" id="{EA3FAD2E-AAD3-4BF4-BA68-01FD9DF85EF6}"/>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000;p59">
                <a:extLst>
                  <a:ext uri="{FF2B5EF4-FFF2-40B4-BE49-F238E27FC236}">
                    <a16:creationId xmlns:a16="http://schemas.microsoft.com/office/drawing/2014/main" id="{0CEA2E8E-204B-4C2C-A504-40622E29B97D}"/>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001;p59">
                <a:extLst>
                  <a:ext uri="{FF2B5EF4-FFF2-40B4-BE49-F238E27FC236}">
                    <a16:creationId xmlns:a16="http://schemas.microsoft.com/office/drawing/2014/main" id="{92A5692F-9C1C-4B82-ACA3-29CDFBA6F5C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002;p59">
                <a:extLst>
                  <a:ext uri="{FF2B5EF4-FFF2-40B4-BE49-F238E27FC236}">
                    <a16:creationId xmlns:a16="http://schemas.microsoft.com/office/drawing/2014/main" id="{4FCC6FFF-A515-40AA-9531-4197B334EE44}"/>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463;p59">
                <a:extLst>
                  <a:ext uri="{FF2B5EF4-FFF2-40B4-BE49-F238E27FC236}">
                    <a16:creationId xmlns:a16="http://schemas.microsoft.com/office/drawing/2014/main" id="{133518CF-EBA0-474A-ACBE-B6C06715A66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464;p59">
                <a:extLst>
                  <a:ext uri="{FF2B5EF4-FFF2-40B4-BE49-F238E27FC236}">
                    <a16:creationId xmlns:a16="http://schemas.microsoft.com/office/drawing/2014/main" id="{0D9C7374-D674-492C-835A-E6461C90C125}"/>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ruppo 109">
              <a:extLst>
                <a:ext uri="{FF2B5EF4-FFF2-40B4-BE49-F238E27FC236}">
                  <a16:creationId xmlns:a16="http://schemas.microsoft.com/office/drawing/2014/main" id="{879B35AF-58C4-4848-BFFB-A66E9DC0142A}"/>
                </a:ext>
              </a:extLst>
            </p:cNvPr>
            <p:cNvGrpSpPr/>
            <p:nvPr/>
          </p:nvGrpSpPr>
          <p:grpSpPr>
            <a:xfrm>
              <a:off x="3014459" y="2336524"/>
              <a:ext cx="127522" cy="155064"/>
              <a:chOff x="2380732" y="2300705"/>
              <a:chExt cx="560393" cy="681426"/>
            </a:xfrm>
          </p:grpSpPr>
          <p:sp>
            <p:nvSpPr>
              <p:cNvPr id="111" name="Google Shape;11996;p59">
                <a:extLst>
                  <a:ext uri="{FF2B5EF4-FFF2-40B4-BE49-F238E27FC236}">
                    <a16:creationId xmlns:a16="http://schemas.microsoft.com/office/drawing/2014/main" id="{133122E9-B1C4-45BE-9B41-6D5B1F889B18}"/>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997;p59">
                <a:extLst>
                  <a:ext uri="{FF2B5EF4-FFF2-40B4-BE49-F238E27FC236}">
                    <a16:creationId xmlns:a16="http://schemas.microsoft.com/office/drawing/2014/main" id="{8D847413-2482-49EE-A03C-91611CCAD34A}"/>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999;p59">
                <a:extLst>
                  <a:ext uri="{FF2B5EF4-FFF2-40B4-BE49-F238E27FC236}">
                    <a16:creationId xmlns:a16="http://schemas.microsoft.com/office/drawing/2014/main" id="{5B535D42-BCD8-45CF-81F7-32CB0AF84ABB}"/>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000;p59">
                <a:extLst>
                  <a:ext uri="{FF2B5EF4-FFF2-40B4-BE49-F238E27FC236}">
                    <a16:creationId xmlns:a16="http://schemas.microsoft.com/office/drawing/2014/main" id="{FD44930A-A09B-4C10-AC9A-D05B3E30B4AA}"/>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001;p59">
                <a:extLst>
                  <a:ext uri="{FF2B5EF4-FFF2-40B4-BE49-F238E27FC236}">
                    <a16:creationId xmlns:a16="http://schemas.microsoft.com/office/drawing/2014/main" id="{D116239C-4A4D-4B5A-8A36-9ECAE7ECBFC4}"/>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002;p59">
                <a:extLst>
                  <a:ext uri="{FF2B5EF4-FFF2-40B4-BE49-F238E27FC236}">
                    <a16:creationId xmlns:a16="http://schemas.microsoft.com/office/drawing/2014/main" id="{61DFCA05-2FFC-44BA-ADE8-A5005C27BF9C}"/>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463;p59">
                <a:extLst>
                  <a:ext uri="{FF2B5EF4-FFF2-40B4-BE49-F238E27FC236}">
                    <a16:creationId xmlns:a16="http://schemas.microsoft.com/office/drawing/2014/main" id="{4639B463-3DE1-42E7-9CB0-66CA0280873B}"/>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464;p59">
                <a:extLst>
                  <a:ext uri="{FF2B5EF4-FFF2-40B4-BE49-F238E27FC236}">
                    <a16:creationId xmlns:a16="http://schemas.microsoft.com/office/drawing/2014/main" id="{7F495FE8-CFE7-4043-A11A-23A5F34F5ECD}"/>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ruppo 118">
              <a:extLst>
                <a:ext uri="{FF2B5EF4-FFF2-40B4-BE49-F238E27FC236}">
                  <a16:creationId xmlns:a16="http://schemas.microsoft.com/office/drawing/2014/main" id="{F061A061-D74F-4D62-B17B-4A73EEBEB198}"/>
                </a:ext>
              </a:extLst>
            </p:cNvPr>
            <p:cNvGrpSpPr/>
            <p:nvPr/>
          </p:nvGrpSpPr>
          <p:grpSpPr>
            <a:xfrm>
              <a:off x="3014459" y="2519055"/>
              <a:ext cx="127522" cy="155064"/>
              <a:chOff x="2380732" y="2300705"/>
              <a:chExt cx="560393" cy="681426"/>
            </a:xfrm>
          </p:grpSpPr>
          <p:sp>
            <p:nvSpPr>
              <p:cNvPr id="120" name="Google Shape;11996;p59">
                <a:extLst>
                  <a:ext uri="{FF2B5EF4-FFF2-40B4-BE49-F238E27FC236}">
                    <a16:creationId xmlns:a16="http://schemas.microsoft.com/office/drawing/2014/main" id="{0968A6EC-6654-49F9-A218-C29AB4262A56}"/>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997;p59">
                <a:extLst>
                  <a:ext uri="{FF2B5EF4-FFF2-40B4-BE49-F238E27FC236}">
                    <a16:creationId xmlns:a16="http://schemas.microsoft.com/office/drawing/2014/main" id="{41950ABE-2983-4DEA-92D1-CD8461BCC780}"/>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1999;p59">
                <a:extLst>
                  <a:ext uri="{FF2B5EF4-FFF2-40B4-BE49-F238E27FC236}">
                    <a16:creationId xmlns:a16="http://schemas.microsoft.com/office/drawing/2014/main" id="{8DFC4BDA-695A-4958-948F-5386FBDE3D86}"/>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000;p59">
                <a:extLst>
                  <a:ext uri="{FF2B5EF4-FFF2-40B4-BE49-F238E27FC236}">
                    <a16:creationId xmlns:a16="http://schemas.microsoft.com/office/drawing/2014/main" id="{533AEDAA-C52B-44F6-A206-B0E1062C64DE}"/>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001;p59">
                <a:extLst>
                  <a:ext uri="{FF2B5EF4-FFF2-40B4-BE49-F238E27FC236}">
                    <a16:creationId xmlns:a16="http://schemas.microsoft.com/office/drawing/2014/main" id="{407E9CCD-4F17-4AA5-BFE0-E170B6D44099}"/>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002;p59">
                <a:extLst>
                  <a:ext uri="{FF2B5EF4-FFF2-40B4-BE49-F238E27FC236}">
                    <a16:creationId xmlns:a16="http://schemas.microsoft.com/office/drawing/2014/main" id="{EEA98DE5-169E-465F-A7E7-436A27578BC1}"/>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463;p59">
                <a:extLst>
                  <a:ext uri="{FF2B5EF4-FFF2-40B4-BE49-F238E27FC236}">
                    <a16:creationId xmlns:a16="http://schemas.microsoft.com/office/drawing/2014/main" id="{478671E8-F8EB-4B25-A3D4-7D65E67A3052}"/>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464;p59">
                <a:extLst>
                  <a:ext uri="{FF2B5EF4-FFF2-40B4-BE49-F238E27FC236}">
                    <a16:creationId xmlns:a16="http://schemas.microsoft.com/office/drawing/2014/main" id="{EC377734-A7F1-48B6-9B0C-B123511DB529}"/>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ruppo 127">
              <a:extLst>
                <a:ext uri="{FF2B5EF4-FFF2-40B4-BE49-F238E27FC236}">
                  <a16:creationId xmlns:a16="http://schemas.microsoft.com/office/drawing/2014/main" id="{FB99FD54-9758-450E-908C-5A62DA93C743}"/>
                </a:ext>
              </a:extLst>
            </p:cNvPr>
            <p:cNvGrpSpPr/>
            <p:nvPr/>
          </p:nvGrpSpPr>
          <p:grpSpPr>
            <a:xfrm>
              <a:off x="3014459" y="2701586"/>
              <a:ext cx="127522" cy="155064"/>
              <a:chOff x="2380732" y="2300705"/>
              <a:chExt cx="560393" cy="681426"/>
            </a:xfrm>
          </p:grpSpPr>
          <p:sp>
            <p:nvSpPr>
              <p:cNvPr id="129" name="Google Shape;11996;p59">
                <a:extLst>
                  <a:ext uri="{FF2B5EF4-FFF2-40B4-BE49-F238E27FC236}">
                    <a16:creationId xmlns:a16="http://schemas.microsoft.com/office/drawing/2014/main" id="{B5856CEC-E7C2-4F7D-9906-33BE0C2A8FD0}"/>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997;p59">
                <a:extLst>
                  <a:ext uri="{FF2B5EF4-FFF2-40B4-BE49-F238E27FC236}">
                    <a16:creationId xmlns:a16="http://schemas.microsoft.com/office/drawing/2014/main" id="{C7EB9761-1D02-4417-8440-30D92AAED775}"/>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1999;p59">
                <a:extLst>
                  <a:ext uri="{FF2B5EF4-FFF2-40B4-BE49-F238E27FC236}">
                    <a16:creationId xmlns:a16="http://schemas.microsoft.com/office/drawing/2014/main" id="{ABE6EAFE-2F41-4051-8324-E00AFA41D4EC}"/>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000;p59">
                <a:extLst>
                  <a:ext uri="{FF2B5EF4-FFF2-40B4-BE49-F238E27FC236}">
                    <a16:creationId xmlns:a16="http://schemas.microsoft.com/office/drawing/2014/main" id="{C0B621D9-0744-4697-B48A-8E5DE6FC87EF}"/>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001;p59">
                <a:extLst>
                  <a:ext uri="{FF2B5EF4-FFF2-40B4-BE49-F238E27FC236}">
                    <a16:creationId xmlns:a16="http://schemas.microsoft.com/office/drawing/2014/main" id="{4F7BD331-E11C-4C7F-A9EF-333DC9EA21EB}"/>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002;p59">
                <a:extLst>
                  <a:ext uri="{FF2B5EF4-FFF2-40B4-BE49-F238E27FC236}">
                    <a16:creationId xmlns:a16="http://schemas.microsoft.com/office/drawing/2014/main" id="{8287165B-ADE4-422D-9EEA-CF90C41BFD43}"/>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463;p59">
                <a:extLst>
                  <a:ext uri="{FF2B5EF4-FFF2-40B4-BE49-F238E27FC236}">
                    <a16:creationId xmlns:a16="http://schemas.microsoft.com/office/drawing/2014/main" id="{AD873119-E2D2-44E2-9EA9-A27DCBA7DCF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464;p59">
                <a:extLst>
                  <a:ext uri="{FF2B5EF4-FFF2-40B4-BE49-F238E27FC236}">
                    <a16:creationId xmlns:a16="http://schemas.microsoft.com/office/drawing/2014/main" id="{6EB783C2-F4C2-4D6F-AE14-6E6C6BCAF0F4}"/>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ruppo 136">
              <a:extLst>
                <a:ext uri="{FF2B5EF4-FFF2-40B4-BE49-F238E27FC236}">
                  <a16:creationId xmlns:a16="http://schemas.microsoft.com/office/drawing/2014/main" id="{31D93466-7237-4CF6-8B67-C1C6EE0609CB}"/>
                </a:ext>
              </a:extLst>
            </p:cNvPr>
            <p:cNvGrpSpPr/>
            <p:nvPr/>
          </p:nvGrpSpPr>
          <p:grpSpPr>
            <a:xfrm>
              <a:off x="3014459" y="2884117"/>
              <a:ext cx="127522" cy="155064"/>
              <a:chOff x="2380732" y="2300705"/>
              <a:chExt cx="560393" cy="681426"/>
            </a:xfrm>
          </p:grpSpPr>
          <p:sp>
            <p:nvSpPr>
              <p:cNvPr id="138" name="Google Shape;11996;p59">
                <a:extLst>
                  <a:ext uri="{FF2B5EF4-FFF2-40B4-BE49-F238E27FC236}">
                    <a16:creationId xmlns:a16="http://schemas.microsoft.com/office/drawing/2014/main" id="{B09DF35A-D302-4E95-A2EE-DCAA648FFA3E}"/>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997;p59">
                <a:extLst>
                  <a:ext uri="{FF2B5EF4-FFF2-40B4-BE49-F238E27FC236}">
                    <a16:creationId xmlns:a16="http://schemas.microsoft.com/office/drawing/2014/main" id="{45D052D7-44EB-456B-BD49-5C50C27482E3}"/>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1999;p59">
                <a:extLst>
                  <a:ext uri="{FF2B5EF4-FFF2-40B4-BE49-F238E27FC236}">
                    <a16:creationId xmlns:a16="http://schemas.microsoft.com/office/drawing/2014/main" id="{E0B68341-48EF-4C99-8693-7DD87F2DC06C}"/>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000;p59">
                <a:extLst>
                  <a:ext uri="{FF2B5EF4-FFF2-40B4-BE49-F238E27FC236}">
                    <a16:creationId xmlns:a16="http://schemas.microsoft.com/office/drawing/2014/main" id="{C08A61A2-6380-43EE-AB21-A4B900AD68A6}"/>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001;p59">
                <a:extLst>
                  <a:ext uri="{FF2B5EF4-FFF2-40B4-BE49-F238E27FC236}">
                    <a16:creationId xmlns:a16="http://schemas.microsoft.com/office/drawing/2014/main" id="{89BDB519-40E2-4650-BB40-0FA38AE3B025}"/>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002;p59">
                <a:extLst>
                  <a:ext uri="{FF2B5EF4-FFF2-40B4-BE49-F238E27FC236}">
                    <a16:creationId xmlns:a16="http://schemas.microsoft.com/office/drawing/2014/main" id="{DC7F06D0-F54C-4517-A4E9-2B40D3E05461}"/>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463;p59">
                <a:extLst>
                  <a:ext uri="{FF2B5EF4-FFF2-40B4-BE49-F238E27FC236}">
                    <a16:creationId xmlns:a16="http://schemas.microsoft.com/office/drawing/2014/main" id="{5EE6C146-F1EF-4C58-9AFF-976F017F798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464;p59">
                <a:extLst>
                  <a:ext uri="{FF2B5EF4-FFF2-40B4-BE49-F238E27FC236}">
                    <a16:creationId xmlns:a16="http://schemas.microsoft.com/office/drawing/2014/main" id="{FA026D33-243D-4413-9CAD-730EF3863FED}"/>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uppo 145">
              <a:extLst>
                <a:ext uri="{FF2B5EF4-FFF2-40B4-BE49-F238E27FC236}">
                  <a16:creationId xmlns:a16="http://schemas.microsoft.com/office/drawing/2014/main" id="{91F4DD22-A29D-4315-89EA-5CFECC9B7B8B}"/>
                </a:ext>
              </a:extLst>
            </p:cNvPr>
            <p:cNvGrpSpPr/>
            <p:nvPr/>
          </p:nvGrpSpPr>
          <p:grpSpPr>
            <a:xfrm>
              <a:off x="3014459" y="3066648"/>
              <a:ext cx="127522" cy="155064"/>
              <a:chOff x="2380732" y="2300705"/>
              <a:chExt cx="560393" cy="681426"/>
            </a:xfrm>
          </p:grpSpPr>
          <p:sp>
            <p:nvSpPr>
              <p:cNvPr id="147" name="Google Shape;11996;p59">
                <a:extLst>
                  <a:ext uri="{FF2B5EF4-FFF2-40B4-BE49-F238E27FC236}">
                    <a16:creationId xmlns:a16="http://schemas.microsoft.com/office/drawing/2014/main" id="{AF6382C3-6F6E-47F1-A367-4C1E62BC46D7}"/>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997;p59">
                <a:extLst>
                  <a:ext uri="{FF2B5EF4-FFF2-40B4-BE49-F238E27FC236}">
                    <a16:creationId xmlns:a16="http://schemas.microsoft.com/office/drawing/2014/main" id="{5C093D36-80F2-43B9-B1AB-60CFBDE48700}"/>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1999;p59">
                <a:extLst>
                  <a:ext uri="{FF2B5EF4-FFF2-40B4-BE49-F238E27FC236}">
                    <a16:creationId xmlns:a16="http://schemas.microsoft.com/office/drawing/2014/main" id="{ACE6BD7D-2132-4239-A676-E14E7804CA18}"/>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000;p59">
                <a:extLst>
                  <a:ext uri="{FF2B5EF4-FFF2-40B4-BE49-F238E27FC236}">
                    <a16:creationId xmlns:a16="http://schemas.microsoft.com/office/drawing/2014/main" id="{D2E628BF-2C8F-4D72-B522-E871E4A0B6F8}"/>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001;p59">
                <a:extLst>
                  <a:ext uri="{FF2B5EF4-FFF2-40B4-BE49-F238E27FC236}">
                    <a16:creationId xmlns:a16="http://schemas.microsoft.com/office/drawing/2014/main" id="{58CA2B66-A95D-43D1-B866-0C018750EE1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002;p59">
                <a:extLst>
                  <a:ext uri="{FF2B5EF4-FFF2-40B4-BE49-F238E27FC236}">
                    <a16:creationId xmlns:a16="http://schemas.microsoft.com/office/drawing/2014/main" id="{1028330F-C407-499F-A999-131F1181BEC6}"/>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2463;p59">
                <a:extLst>
                  <a:ext uri="{FF2B5EF4-FFF2-40B4-BE49-F238E27FC236}">
                    <a16:creationId xmlns:a16="http://schemas.microsoft.com/office/drawing/2014/main" id="{868863C6-79EE-4346-BC20-89A8D29E45B5}"/>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2464;p59">
                <a:extLst>
                  <a:ext uri="{FF2B5EF4-FFF2-40B4-BE49-F238E27FC236}">
                    <a16:creationId xmlns:a16="http://schemas.microsoft.com/office/drawing/2014/main" id="{23CFB26A-7306-4559-BD3F-AFD32E2D9C2C}"/>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ruppo 154">
              <a:extLst>
                <a:ext uri="{FF2B5EF4-FFF2-40B4-BE49-F238E27FC236}">
                  <a16:creationId xmlns:a16="http://schemas.microsoft.com/office/drawing/2014/main" id="{4C18A581-5878-49E8-8F55-E9531069A5BD}"/>
                </a:ext>
              </a:extLst>
            </p:cNvPr>
            <p:cNvGrpSpPr/>
            <p:nvPr/>
          </p:nvGrpSpPr>
          <p:grpSpPr>
            <a:xfrm>
              <a:off x="3014459" y="3249179"/>
              <a:ext cx="127522" cy="155064"/>
              <a:chOff x="2380732" y="2300705"/>
              <a:chExt cx="560393" cy="681426"/>
            </a:xfrm>
          </p:grpSpPr>
          <p:sp>
            <p:nvSpPr>
              <p:cNvPr id="156" name="Google Shape;11996;p59">
                <a:extLst>
                  <a:ext uri="{FF2B5EF4-FFF2-40B4-BE49-F238E27FC236}">
                    <a16:creationId xmlns:a16="http://schemas.microsoft.com/office/drawing/2014/main" id="{3779229E-887D-4801-835D-438D9FEE5E00}"/>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997;p59">
                <a:extLst>
                  <a:ext uri="{FF2B5EF4-FFF2-40B4-BE49-F238E27FC236}">
                    <a16:creationId xmlns:a16="http://schemas.microsoft.com/office/drawing/2014/main" id="{98D372D1-9099-4F41-B629-7D9BD3890271}"/>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1999;p59">
                <a:extLst>
                  <a:ext uri="{FF2B5EF4-FFF2-40B4-BE49-F238E27FC236}">
                    <a16:creationId xmlns:a16="http://schemas.microsoft.com/office/drawing/2014/main" id="{1E1DD1F7-29B7-4379-98DB-4685C7CD55F8}"/>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2000;p59">
                <a:extLst>
                  <a:ext uri="{FF2B5EF4-FFF2-40B4-BE49-F238E27FC236}">
                    <a16:creationId xmlns:a16="http://schemas.microsoft.com/office/drawing/2014/main" id="{D91CD736-F589-4743-8E2D-C53E35BD5F17}"/>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2001;p59">
                <a:extLst>
                  <a:ext uri="{FF2B5EF4-FFF2-40B4-BE49-F238E27FC236}">
                    <a16:creationId xmlns:a16="http://schemas.microsoft.com/office/drawing/2014/main" id="{E326C5C3-F4C9-4550-9788-737CAB4951EA}"/>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2002;p59">
                <a:extLst>
                  <a:ext uri="{FF2B5EF4-FFF2-40B4-BE49-F238E27FC236}">
                    <a16:creationId xmlns:a16="http://schemas.microsoft.com/office/drawing/2014/main" id="{69C17398-C127-47B2-9A3C-50C7D0714158}"/>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2463;p59">
                <a:extLst>
                  <a:ext uri="{FF2B5EF4-FFF2-40B4-BE49-F238E27FC236}">
                    <a16:creationId xmlns:a16="http://schemas.microsoft.com/office/drawing/2014/main" id="{53BFECDB-293E-42F2-853E-370460A1033D}"/>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2464;p59">
                <a:extLst>
                  <a:ext uri="{FF2B5EF4-FFF2-40B4-BE49-F238E27FC236}">
                    <a16:creationId xmlns:a16="http://schemas.microsoft.com/office/drawing/2014/main" id="{47C8D27F-2F9B-408D-91E5-E3CCEDCFBC34}"/>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ruppo 163">
              <a:extLst>
                <a:ext uri="{FF2B5EF4-FFF2-40B4-BE49-F238E27FC236}">
                  <a16:creationId xmlns:a16="http://schemas.microsoft.com/office/drawing/2014/main" id="{80A124CC-62B6-4846-8EB9-4DAEF8526030}"/>
                </a:ext>
              </a:extLst>
            </p:cNvPr>
            <p:cNvGrpSpPr/>
            <p:nvPr/>
          </p:nvGrpSpPr>
          <p:grpSpPr>
            <a:xfrm>
              <a:off x="3014459" y="3431710"/>
              <a:ext cx="127522" cy="155064"/>
              <a:chOff x="2380732" y="2300705"/>
              <a:chExt cx="560393" cy="681426"/>
            </a:xfrm>
          </p:grpSpPr>
          <p:sp>
            <p:nvSpPr>
              <p:cNvPr id="165" name="Google Shape;11996;p59">
                <a:extLst>
                  <a:ext uri="{FF2B5EF4-FFF2-40B4-BE49-F238E27FC236}">
                    <a16:creationId xmlns:a16="http://schemas.microsoft.com/office/drawing/2014/main" id="{59C4F79B-A953-4AD8-BC5A-28D1266ED508}"/>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997;p59">
                <a:extLst>
                  <a:ext uri="{FF2B5EF4-FFF2-40B4-BE49-F238E27FC236}">
                    <a16:creationId xmlns:a16="http://schemas.microsoft.com/office/drawing/2014/main" id="{DE1E515B-5730-419B-9FB6-864F11F8FEF7}"/>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1999;p59">
                <a:extLst>
                  <a:ext uri="{FF2B5EF4-FFF2-40B4-BE49-F238E27FC236}">
                    <a16:creationId xmlns:a16="http://schemas.microsoft.com/office/drawing/2014/main" id="{B49A6272-9006-4BE9-89B5-EA985325FA64}"/>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2000;p59">
                <a:extLst>
                  <a:ext uri="{FF2B5EF4-FFF2-40B4-BE49-F238E27FC236}">
                    <a16:creationId xmlns:a16="http://schemas.microsoft.com/office/drawing/2014/main" id="{D71B8F38-B6F1-417C-AD85-1845C9E3FBB4}"/>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2001;p59">
                <a:extLst>
                  <a:ext uri="{FF2B5EF4-FFF2-40B4-BE49-F238E27FC236}">
                    <a16:creationId xmlns:a16="http://schemas.microsoft.com/office/drawing/2014/main" id="{2E602F08-ABA8-43A4-A343-623BDF8DDAA1}"/>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2002;p59">
                <a:extLst>
                  <a:ext uri="{FF2B5EF4-FFF2-40B4-BE49-F238E27FC236}">
                    <a16:creationId xmlns:a16="http://schemas.microsoft.com/office/drawing/2014/main" id="{1CE7BDC4-DE3C-4C6B-9C1A-ED1BB3B28A1B}"/>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2463;p59">
                <a:extLst>
                  <a:ext uri="{FF2B5EF4-FFF2-40B4-BE49-F238E27FC236}">
                    <a16:creationId xmlns:a16="http://schemas.microsoft.com/office/drawing/2014/main" id="{9C3B9C77-83D5-4160-829A-853AE45981D2}"/>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2464;p59">
                <a:extLst>
                  <a:ext uri="{FF2B5EF4-FFF2-40B4-BE49-F238E27FC236}">
                    <a16:creationId xmlns:a16="http://schemas.microsoft.com/office/drawing/2014/main" id="{C8ECC30F-B89D-44A7-9EAD-ED370EEFBEE4}"/>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ruppo 172">
              <a:extLst>
                <a:ext uri="{FF2B5EF4-FFF2-40B4-BE49-F238E27FC236}">
                  <a16:creationId xmlns:a16="http://schemas.microsoft.com/office/drawing/2014/main" id="{E2483A06-6EF7-4A09-B863-203CF04BD681}"/>
                </a:ext>
              </a:extLst>
            </p:cNvPr>
            <p:cNvGrpSpPr/>
            <p:nvPr/>
          </p:nvGrpSpPr>
          <p:grpSpPr>
            <a:xfrm>
              <a:off x="3014459" y="3614241"/>
              <a:ext cx="127522" cy="155064"/>
              <a:chOff x="2380732" y="2300705"/>
              <a:chExt cx="560393" cy="681426"/>
            </a:xfrm>
          </p:grpSpPr>
          <p:sp>
            <p:nvSpPr>
              <p:cNvPr id="174" name="Google Shape;11996;p59">
                <a:extLst>
                  <a:ext uri="{FF2B5EF4-FFF2-40B4-BE49-F238E27FC236}">
                    <a16:creationId xmlns:a16="http://schemas.microsoft.com/office/drawing/2014/main" id="{BD29C3C6-69FF-4E4D-8E7D-B43C3D007A85}"/>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997;p59">
                <a:extLst>
                  <a:ext uri="{FF2B5EF4-FFF2-40B4-BE49-F238E27FC236}">
                    <a16:creationId xmlns:a16="http://schemas.microsoft.com/office/drawing/2014/main" id="{2618AEB6-882B-48B0-8414-355502B3A803}"/>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1999;p59">
                <a:extLst>
                  <a:ext uri="{FF2B5EF4-FFF2-40B4-BE49-F238E27FC236}">
                    <a16:creationId xmlns:a16="http://schemas.microsoft.com/office/drawing/2014/main" id="{43A4B02B-CE7C-4442-BEFB-A9D5DC0F62B2}"/>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2000;p59">
                <a:extLst>
                  <a:ext uri="{FF2B5EF4-FFF2-40B4-BE49-F238E27FC236}">
                    <a16:creationId xmlns:a16="http://schemas.microsoft.com/office/drawing/2014/main" id="{C35A6E3A-F915-417C-A6F6-8A864E04D399}"/>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2001;p59">
                <a:extLst>
                  <a:ext uri="{FF2B5EF4-FFF2-40B4-BE49-F238E27FC236}">
                    <a16:creationId xmlns:a16="http://schemas.microsoft.com/office/drawing/2014/main" id="{A682BB1C-A956-45BE-AF4E-F74A63296601}"/>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2002;p59">
                <a:extLst>
                  <a:ext uri="{FF2B5EF4-FFF2-40B4-BE49-F238E27FC236}">
                    <a16:creationId xmlns:a16="http://schemas.microsoft.com/office/drawing/2014/main" id="{E0847E52-907A-4F20-9106-C46C1381D660}"/>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2463;p59">
                <a:extLst>
                  <a:ext uri="{FF2B5EF4-FFF2-40B4-BE49-F238E27FC236}">
                    <a16:creationId xmlns:a16="http://schemas.microsoft.com/office/drawing/2014/main" id="{C56C81F3-5025-41F3-A54D-0A6BAB68ED88}"/>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2464;p59">
                <a:extLst>
                  <a:ext uri="{FF2B5EF4-FFF2-40B4-BE49-F238E27FC236}">
                    <a16:creationId xmlns:a16="http://schemas.microsoft.com/office/drawing/2014/main" id="{39792DAD-ED12-4B26-B70C-452B1CCE3773}"/>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ruppo 181">
              <a:extLst>
                <a:ext uri="{FF2B5EF4-FFF2-40B4-BE49-F238E27FC236}">
                  <a16:creationId xmlns:a16="http://schemas.microsoft.com/office/drawing/2014/main" id="{53A22A0C-015C-440E-8675-7EBFE35F6979}"/>
                </a:ext>
              </a:extLst>
            </p:cNvPr>
            <p:cNvGrpSpPr/>
            <p:nvPr/>
          </p:nvGrpSpPr>
          <p:grpSpPr>
            <a:xfrm>
              <a:off x="3014459" y="3796772"/>
              <a:ext cx="127522" cy="155064"/>
              <a:chOff x="2380732" y="2300705"/>
              <a:chExt cx="560393" cy="681426"/>
            </a:xfrm>
          </p:grpSpPr>
          <p:sp>
            <p:nvSpPr>
              <p:cNvPr id="183" name="Google Shape;11996;p59">
                <a:extLst>
                  <a:ext uri="{FF2B5EF4-FFF2-40B4-BE49-F238E27FC236}">
                    <a16:creationId xmlns:a16="http://schemas.microsoft.com/office/drawing/2014/main" id="{3C16FF80-2F6A-470F-AC1B-5FF6BC9EAC2F}"/>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1997;p59">
                <a:extLst>
                  <a:ext uri="{FF2B5EF4-FFF2-40B4-BE49-F238E27FC236}">
                    <a16:creationId xmlns:a16="http://schemas.microsoft.com/office/drawing/2014/main" id="{76C6B6B3-08EE-4DAE-B0D8-8F1E5B526B6B}"/>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1999;p59">
                <a:extLst>
                  <a:ext uri="{FF2B5EF4-FFF2-40B4-BE49-F238E27FC236}">
                    <a16:creationId xmlns:a16="http://schemas.microsoft.com/office/drawing/2014/main" id="{8E42F12E-EBB5-4656-934C-E4778ACA36C5}"/>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000;p59">
                <a:extLst>
                  <a:ext uri="{FF2B5EF4-FFF2-40B4-BE49-F238E27FC236}">
                    <a16:creationId xmlns:a16="http://schemas.microsoft.com/office/drawing/2014/main" id="{0BF8A822-2C58-4ADF-A4B2-1B905722CB98}"/>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001;p59">
                <a:extLst>
                  <a:ext uri="{FF2B5EF4-FFF2-40B4-BE49-F238E27FC236}">
                    <a16:creationId xmlns:a16="http://schemas.microsoft.com/office/drawing/2014/main" id="{0AB114DC-1668-44F8-809D-A66C678DCAD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002;p59">
                <a:extLst>
                  <a:ext uri="{FF2B5EF4-FFF2-40B4-BE49-F238E27FC236}">
                    <a16:creationId xmlns:a16="http://schemas.microsoft.com/office/drawing/2014/main" id="{99AE5F7D-D746-4888-98AE-66358A2FBF46}"/>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463;p59">
                <a:extLst>
                  <a:ext uri="{FF2B5EF4-FFF2-40B4-BE49-F238E27FC236}">
                    <a16:creationId xmlns:a16="http://schemas.microsoft.com/office/drawing/2014/main" id="{49C6DAC8-8E02-4DF2-B42F-0CB0A92B908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464;p59">
                <a:extLst>
                  <a:ext uri="{FF2B5EF4-FFF2-40B4-BE49-F238E27FC236}">
                    <a16:creationId xmlns:a16="http://schemas.microsoft.com/office/drawing/2014/main" id="{134F4C8E-B235-46F5-BBE0-4F13D69810C6}"/>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ruppo 190">
              <a:extLst>
                <a:ext uri="{FF2B5EF4-FFF2-40B4-BE49-F238E27FC236}">
                  <a16:creationId xmlns:a16="http://schemas.microsoft.com/office/drawing/2014/main" id="{8E5C9FA7-2A22-4B8A-B8F5-167F9D4BA929}"/>
                </a:ext>
              </a:extLst>
            </p:cNvPr>
            <p:cNvGrpSpPr/>
            <p:nvPr/>
          </p:nvGrpSpPr>
          <p:grpSpPr>
            <a:xfrm>
              <a:off x="3014459" y="3979303"/>
              <a:ext cx="127522" cy="155064"/>
              <a:chOff x="2380732" y="2300705"/>
              <a:chExt cx="560393" cy="681426"/>
            </a:xfrm>
          </p:grpSpPr>
          <p:sp>
            <p:nvSpPr>
              <p:cNvPr id="192" name="Google Shape;11996;p59">
                <a:extLst>
                  <a:ext uri="{FF2B5EF4-FFF2-40B4-BE49-F238E27FC236}">
                    <a16:creationId xmlns:a16="http://schemas.microsoft.com/office/drawing/2014/main" id="{E92A8D0E-879C-4830-A50B-BEE1EB7844E5}"/>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1997;p59">
                <a:extLst>
                  <a:ext uri="{FF2B5EF4-FFF2-40B4-BE49-F238E27FC236}">
                    <a16:creationId xmlns:a16="http://schemas.microsoft.com/office/drawing/2014/main" id="{F6223234-2A4B-4CBC-AFB5-33676D957269}"/>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1999;p59">
                <a:extLst>
                  <a:ext uri="{FF2B5EF4-FFF2-40B4-BE49-F238E27FC236}">
                    <a16:creationId xmlns:a16="http://schemas.microsoft.com/office/drawing/2014/main" id="{3177ECCD-8384-4725-8FB1-DCD4993DB3BC}"/>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000;p59">
                <a:extLst>
                  <a:ext uri="{FF2B5EF4-FFF2-40B4-BE49-F238E27FC236}">
                    <a16:creationId xmlns:a16="http://schemas.microsoft.com/office/drawing/2014/main" id="{63EDE7A9-2CA5-477A-B452-C5B61D6B3F45}"/>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001;p59">
                <a:extLst>
                  <a:ext uri="{FF2B5EF4-FFF2-40B4-BE49-F238E27FC236}">
                    <a16:creationId xmlns:a16="http://schemas.microsoft.com/office/drawing/2014/main" id="{B653B110-819A-4C73-B997-724C93076DC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002;p59">
                <a:extLst>
                  <a:ext uri="{FF2B5EF4-FFF2-40B4-BE49-F238E27FC236}">
                    <a16:creationId xmlns:a16="http://schemas.microsoft.com/office/drawing/2014/main" id="{E00A6EEE-BB78-48E3-9E1C-15C077338B2F}"/>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463;p59">
                <a:extLst>
                  <a:ext uri="{FF2B5EF4-FFF2-40B4-BE49-F238E27FC236}">
                    <a16:creationId xmlns:a16="http://schemas.microsoft.com/office/drawing/2014/main" id="{63E7F6BD-CA69-4BC4-A993-C01F56160AF5}"/>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2464;p59">
                <a:extLst>
                  <a:ext uri="{FF2B5EF4-FFF2-40B4-BE49-F238E27FC236}">
                    <a16:creationId xmlns:a16="http://schemas.microsoft.com/office/drawing/2014/main" id="{CF8E2F43-C56A-49B6-881B-EFAC19951996}"/>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ruppo 199">
              <a:extLst>
                <a:ext uri="{FF2B5EF4-FFF2-40B4-BE49-F238E27FC236}">
                  <a16:creationId xmlns:a16="http://schemas.microsoft.com/office/drawing/2014/main" id="{FD91F4D8-2485-4EF6-927C-53A0EAB2C3A1}"/>
                </a:ext>
              </a:extLst>
            </p:cNvPr>
            <p:cNvGrpSpPr/>
            <p:nvPr/>
          </p:nvGrpSpPr>
          <p:grpSpPr>
            <a:xfrm>
              <a:off x="3014459" y="4161829"/>
              <a:ext cx="127522" cy="155064"/>
              <a:chOff x="2380732" y="2300705"/>
              <a:chExt cx="560393" cy="681426"/>
            </a:xfrm>
          </p:grpSpPr>
          <p:sp>
            <p:nvSpPr>
              <p:cNvPr id="201" name="Google Shape;11996;p59">
                <a:extLst>
                  <a:ext uri="{FF2B5EF4-FFF2-40B4-BE49-F238E27FC236}">
                    <a16:creationId xmlns:a16="http://schemas.microsoft.com/office/drawing/2014/main" id="{3E7E2AB2-2886-432C-9405-DF37F88C9E22}"/>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997;p59">
                <a:extLst>
                  <a:ext uri="{FF2B5EF4-FFF2-40B4-BE49-F238E27FC236}">
                    <a16:creationId xmlns:a16="http://schemas.microsoft.com/office/drawing/2014/main" id="{04F951B7-122F-4A3B-BB71-8ECB7868599A}"/>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1999;p59">
                <a:extLst>
                  <a:ext uri="{FF2B5EF4-FFF2-40B4-BE49-F238E27FC236}">
                    <a16:creationId xmlns:a16="http://schemas.microsoft.com/office/drawing/2014/main" id="{CDAAAC29-44F5-4313-936E-7EE99310A59A}"/>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000;p59">
                <a:extLst>
                  <a:ext uri="{FF2B5EF4-FFF2-40B4-BE49-F238E27FC236}">
                    <a16:creationId xmlns:a16="http://schemas.microsoft.com/office/drawing/2014/main" id="{35EFE7EA-EE7F-4D56-905C-E6E75598246E}"/>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001;p59">
                <a:extLst>
                  <a:ext uri="{FF2B5EF4-FFF2-40B4-BE49-F238E27FC236}">
                    <a16:creationId xmlns:a16="http://schemas.microsoft.com/office/drawing/2014/main" id="{18295D98-DC2E-4F37-AB1F-812313C26D31}"/>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002;p59">
                <a:extLst>
                  <a:ext uri="{FF2B5EF4-FFF2-40B4-BE49-F238E27FC236}">
                    <a16:creationId xmlns:a16="http://schemas.microsoft.com/office/drawing/2014/main" id="{64231883-FB30-4C35-A8AE-FE43365AF694}"/>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463;p59">
                <a:extLst>
                  <a:ext uri="{FF2B5EF4-FFF2-40B4-BE49-F238E27FC236}">
                    <a16:creationId xmlns:a16="http://schemas.microsoft.com/office/drawing/2014/main" id="{18ACAA6A-37C4-44A2-98A5-8E2CE6EE8766}"/>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2464;p59">
                <a:extLst>
                  <a:ext uri="{FF2B5EF4-FFF2-40B4-BE49-F238E27FC236}">
                    <a16:creationId xmlns:a16="http://schemas.microsoft.com/office/drawing/2014/main" id="{287672EB-7961-45D8-9758-2F9C11251CCB}"/>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71775525"/>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46"/>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RESOURCES</a:t>
            </a:r>
            <a:endParaRPr/>
          </a:p>
        </p:txBody>
      </p:sp>
      <p:sp>
        <p:nvSpPr>
          <p:cNvPr id="2280" name="Google Shape;2280;p46"/>
          <p:cNvSpPr txBox="1">
            <a:spLocks noGrp="1"/>
          </p:cNvSpPr>
          <p:nvPr>
            <p:ph type="body" idx="1"/>
          </p:nvPr>
        </p:nvSpPr>
        <p:spPr>
          <a:xfrm>
            <a:off x="1109663" y="1543050"/>
            <a:ext cx="3314700" cy="31212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dirty="0"/>
              <a:t>Papers</a:t>
            </a:r>
            <a:endParaRPr dirty="0">
              <a:uFill>
                <a:noFill/>
              </a:uFill>
              <a:hlinkClick r:id="rId3"/>
            </a:endParaRPr>
          </a:p>
          <a:p>
            <a:pPr marL="457200" lvl="0" indent="-298450" algn="l" rtl="0">
              <a:lnSpc>
                <a:spcPct val="100000"/>
              </a:lnSpc>
              <a:spcBef>
                <a:spcPts val="1600"/>
              </a:spcBef>
              <a:spcAft>
                <a:spcPts val="0"/>
              </a:spcAft>
              <a:buSzPts val="1100"/>
              <a:buChar char="●"/>
            </a:pPr>
            <a:r>
              <a:rPr lang="es-419" dirty="0">
                <a:solidFill>
                  <a:srgbClr val="0070C0"/>
                </a:solidFill>
                <a:uFill>
                  <a:noFill/>
                </a:uFill>
                <a:hlinkClick r:id="rId4">
                  <a:extLst>
                    <a:ext uri="{A12FA001-AC4F-418D-AE19-62706E023703}">
                      <ahyp:hlinkClr xmlns:ahyp="http://schemas.microsoft.com/office/drawing/2018/hyperlinkcolor" val="tx"/>
                    </a:ext>
                  </a:extLst>
                </a:hlinkClick>
              </a:rPr>
              <a:t>Rethinking the Inception Architecture for Computer Visual </a:t>
            </a:r>
            <a:endParaRPr lang="es-419" dirty="0">
              <a:solidFill>
                <a:srgbClr val="0070C0"/>
              </a:solidFill>
              <a:uFill>
                <a:noFill/>
              </a:uFill>
            </a:endParaRPr>
          </a:p>
          <a:p>
            <a:pPr marL="457200" lvl="0" indent="-298450" algn="l" rtl="0">
              <a:lnSpc>
                <a:spcPct val="100000"/>
              </a:lnSpc>
              <a:spcBef>
                <a:spcPts val="1600"/>
              </a:spcBef>
              <a:spcAft>
                <a:spcPts val="0"/>
              </a:spcAft>
              <a:buSzPts val="1100"/>
              <a:buChar char="●"/>
            </a:pPr>
            <a:r>
              <a:rPr lang="es-419" dirty="0">
                <a:solidFill>
                  <a:srgbClr val="0070C0"/>
                </a:solidFill>
                <a:uFill>
                  <a:noFill/>
                </a:uFill>
                <a:hlinkClick r:id="rId5">
                  <a:extLst>
                    <a:ext uri="{A12FA001-AC4F-418D-AE19-62706E023703}">
                      <ahyp:hlinkClr xmlns:ahyp="http://schemas.microsoft.com/office/drawing/2018/hyperlinkcolor" val="tx"/>
                    </a:ext>
                  </a:extLst>
                </a:hlinkClick>
              </a:rPr>
              <a:t>A Neural Network for PCA and Beyond</a:t>
            </a:r>
            <a:endParaRPr lang="es-419" dirty="0">
              <a:solidFill>
                <a:srgbClr val="0070C0"/>
              </a:solidFill>
              <a:uFill>
                <a:noFill/>
              </a:uFill>
            </a:endParaRPr>
          </a:p>
          <a:p>
            <a:pPr marL="457200" lvl="0" indent="-298450" algn="l" rtl="0">
              <a:lnSpc>
                <a:spcPct val="100000"/>
              </a:lnSpc>
              <a:spcBef>
                <a:spcPts val="1600"/>
              </a:spcBef>
              <a:spcAft>
                <a:spcPts val="0"/>
              </a:spcAft>
              <a:buSzPts val="1100"/>
              <a:buChar char="●"/>
            </a:pPr>
            <a:r>
              <a:rPr lang="es-419" dirty="0">
                <a:solidFill>
                  <a:srgbClr val="0070C0"/>
                </a:solidFill>
                <a:uFill>
                  <a:noFill/>
                </a:uFill>
                <a:hlinkClick r:id="rId6">
                  <a:extLst>
                    <a:ext uri="{A12FA001-AC4F-418D-AE19-62706E023703}">
                      <ahyp:hlinkClr xmlns:ahyp="http://schemas.microsoft.com/office/drawing/2018/hyperlinkcolor" val="tx"/>
                    </a:ext>
                  </a:extLst>
                </a:hlinkClick>
              </a:rPr>
              <a:t>Theory and Applications of b-Bit Minwise Hasing </a:t>
            </a:r>
            <a:endParaRPr dirty="0">
              <a:solidFill>
                <a:srgbClr val="0070C0"/>
              </a:solidFill>
              <a:uFill>
                <a:noFill/>
              </a:uFill>
            </a:endParaRPr>
          </a:p>
        </p:txBody>
      </p:sp>
      <p:sp>
        <p:nvSpPr>
          <p:cNvPr id="2281" name="Google Shape;2281;p46"/>
          <p:cNvSpPr txBox="1">
            <a:spLocks noGrp="1"/>
          </p:cNvSpPr>
          <p:nvPr>
            <p:ph type="body" idx="2"/>
          </p:nvPr>
        </p:nvSpPr>
        <p:spPr>
          <a:xfrm>
            <a:off x="4719638" y="1543050"/>
            <a:ext cx="3314700" cy="312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43"/>
          <p:cNvSpPr txBox="1">
            <a:spLocks noGrp="1"/>
          </p:cNvSpPr>
          <p:nvPr>
            <p:ph type="ctrTitle"/>
          </p:nvPr>
        </p:nvSpPr>
        <p:spPr>
          <a:xfrm>
            <a:off x="853686" y="698528"/>
            <a:ext cx="5126038" cy="1116351"/>
          </a:xfrm>
        </p:spPr>
        <p:txBody>
          <a:bodyPr spcFirstLastPara="1" wrap="square" lIns="91425" tIns="91425" rIns="91425" bIns="91425" anchor="b" anchorCtr="0">
            <a:noAutofit/>
          </a:bodyPr>
          <a:lstStyle/>
          <a:p>
            <a:pPr lvl="0"/>
            <a:r>
              <a:rPr lang="it-IT" sz="6000" dirty="0"/>
              <a:t>THANKS!</a:t>
            </a:r>
          </a:p>
        </p:txBody>
      </p:sp>
      <p:sp>
        <p:nvSpPr>
          <p:cNvPr id="122" name="Google Shape;914;p25">
            <a:extLst>
              <a:ext uri="{FF2B5EF4-FFF2-40B4-BE49-F238E27FC236}">
                <a16:creationId xmlns:a16="http://schemas.microsoft.com/office/drawing/2014/main" id="{FA8CFC7F-AC82-498C-8CB9-D1E8F136D855}"/>
              </a:ext>
            </a:extLst>
          </p:cNvPr>
          <p:cNvSpPr/>
          <p:nvPr/>
        </p:nvSpPr>
        <p:spPr>
          <a:xfrm rot="8751601" flipH="1">
            <a:off x="3802781" y="1190077"/>
            <a:ext cx="4895349" cy="3310423"/>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tx1"/>
          </a:solidFill>
          <a:ln w="3175">
            <a:solidFill>
              <a:srgbClr val="22222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C2596ACE-3880-4E88-A957-E7B4E24EB59B}"/>
              </a:ext>
            </a:extLst>
          </p:cNvPr>
          <p:cNvSpPr>
            <a:spLocks noGrp="1"/>
          </p:cNvSpPr>
          <p:nvPr>
            <p:ph type="ctrTitle"/>
          </p:nvPr>
        </p:nvSpPr>
        <p:spPr/>
        <p:txBody>
          <a:bodyPr/>
          <a:lstStyle/>
          <a:p>
            <a:r>
              <a:rPr lang="en-CA" dirty="0"/>
              <a:t>LSH - Locality Sensitive Hashing</a:t>
            </a:r>
          </a:p>
        </p:txBody>
      </p:sp>
      <p:sp>
        <p:nvSpPr>
          <p:cNvPr id="6" name="Segnaposto testo 5">
            <a:extLst>
              <a:ext uri="{FF2B5EF4-FFF2-40B4-BE49-F238E27FC236}">
                <a16:creationId xmlns:a16="http://schemas.microsoft.com/office/drawing/2014/main" id="{089DA45B-F8F8-4741-9E94-D14512700233}"/>
              </a:ext>
            </a:extLst>
          </p:cNvPr>
          <p:cNvSpPr>
            <a:spLocks noGrp="1"/>
          </p:cNvSpPr>
          <p:nvPr>
            <p:ph type="body" idx="1"/>
          </p:nvPr>
        </p:nvSpPr>
        <p:spPr/>
        <p:txBody>
          <a:bodyPr/>
          <a:lstStyle/>
          <a:p>
            <a:pPr>
              <a:lnSpc>
                <a:spcPct val="100000"/>
              </a:lnSpc>
            </a:pPr>
            <a:r>
              <a:rPr lang="en-CA" dirty="0"/>
              <a:t>We don’t necessarily insist on the exact answer; instead, determining an approximate answer should suffice.</a:t>
            </a:r>
          </a:p>
          <a:p>
            <a:pPr lvl="1">
              <a:lnSpc>
                <a:spcPct val="100000"/>
              </a:lnSpc>
            </a:pPr>
            <a:r>
              <a:rPr lang="en-CA" dirty="0"/>
              <a:t>Similar Documents =&gt; Similar Hash-Code</a:t>
            </a:r>
          </a:p>
          <a:p>
            <a:pPr>
              <a:lnSpc>
                <a:spcPct val="250000"/>
              </a:lnSpc>
            </a:pPr>
            <a:r>
              <a:rPr lang="en-CA" dirty="0"/>
              <a:t>For each document d:</a:t>
            </a:r>
          </a:p>
          <a:p>
            <a:pPr lvl="1">
              <a:lnSpc>
                <a:spcPct val="100000"/>
              </a:lnSpc>
            </a:pPr>
            <a:r>
              <a:rPr lang="en-CA" dirty="0"/>
              <a:t>Generate K-bit hash-code</a:t>
            </a:r>
          </a:p>
          <a:p>
            <a:pPr lvl="1">
              <a:lnSpc>
                <a:spcPct val="100000"/>
              </a:lnSpc>
            </a:pPr>
            <a:r>
              <a:rPr lang="en-CA" dirty="0"/>
              <a:t>Insert Document into hash-table</a:t>
            </a:r>
          </a:p>
          <a:p>
            <a:pPr lvl="1">
              <a:lnSpc>
                <a:spcPct val="100000"/>
              </a:lnSpc>
            </a:pPr>
            <a:r>
              <a:rPr lang="en-CA" dirty="0"/>
              <a:t>Collision =&gt; possible duplicate </a:t>
            </a:r>
          </a:p>
          <a:p>
            <a:pPr lvl="2"/>
            <a:r>
              <a:rPr lang="en-CA" dirty="0"/>
              <a:t>Compare to documents in same bucket</a:t>
            </a:r>
          </a:p>
          <a:p>
            <a:pPr lvl="1"/>
            <a:endParaRPr lang="en-CA" dirty="0"/>
          </a:p>
        </p:txBody>
      </p:sp>
      <p:grpSp>
        <p:nvGrpSpPr>
          <p:cNvPr id="4" name="Google Shape;341;p23">
            <a:extLst>
              <a:ext uri="{FF2B5EF4-FFF2-40B4-BE49-F238E27FC236}">
                <a16:creationId xmlns:a16="http://schemas.microsoft.com/office/drawing/2014/main" id="{515D101F-FB73-4A7B-A205-A603045EC8E2}"/>
              </a:ext>
            </a:extLst>
          </p:cNvPr>
          <p:cNvGrpSpPr/>
          <p:nvPr/>
        </p:nvGrpSpPr>
        <p:grpSpPr>
          <a:xfrm rot="19532580">
            <a:off x="6927485" y="1995452"/>
            <a:ext cx="436949" cy="449808"/>
            <a:chOff x="8084663" y="3138245"/>
            <a:chExt cx="1026629" cy="1056842"/>
          </a:xfrm>
        </p:grpSpPr>
        <p:sp>
          <p:nvSpPr>
            <p:cNvPr id="7" name="Google Shape;342;p23">
              <a:extLst>
                <a:ext uri="{FF2B5EF4-FFF2-40B4-BE49-F238E27FC236}">
                  <a16:creationId xmlns:a16="http://schemas.microsoft.com/office/drawing/2014/main" id="{D2E6CE9A-73A3-4059-AACB-DA1ED794AF1F}"/>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3;p23">
              <a:extLst>
                <a:ext uri="{FF2B5EF4-FFF2-40B4-BE49-F238E27FC236}">
                  <a16:creationId xmlns:a16="http://schemas.microsoft.com/office/drawing/2014/main" id="{B13B01AC-0363-40EB-A074-6399102D2E43}"/>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4;p23">
              <a:extLst>
                <a:ext uri="{FF2B5EF4-FFF2-40B4-BE49-F238E27FC236}">
                  <a16:creationId xmlns:a16="http://schemas.microsoft.com/office/drawing/2014/main" id="{1EDFA8B4-75ED-4C7C-BE0E-16BC53DAD4B0}"/>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5;p23">
              <a:extLst>
                <a:ext uri="{FF2B5EF4-FFF2-40B4-BE49-F238E27FC236}">
                  <a16:creationId xmlns:a16="http://schemas.microsoft.com/office/drawing/2014/main" id="{2F9E57B3-EDAE-492A-8628-289080E704AF}"/>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6;p23">
              <a:extLst>
                <a:ext uri="{FF2B5EF4-FFF2-40B4-BE49-F238E27FC236}">
                  <a16:creationId xmlns:a16="http://schemas.microsoft.com/office/drawing/2014/main" id="{914832D5-A7BA-45FC-8F04-5E45E373C377}"/>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7;p23">
              <a:extLst>
                <a:ext uri="{FF2B5EF4-FFF2-40B4-BE49-F238E27FC236}">
                  <a16:creationId xmlns:a16="http://schemas.microsoft.com/office/drawing/2014/main" id="{BB9AE5B3-EC49-4299-9148-1B480BDB7CFC}"/>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ttangolo 1">
            <a:extLst>
              <a:ext uri="{FF2B5EF4-FFF2-40B4-BE49-F238E27FC236}">
                <a16:creationId xmlns:a16="http://schemas.microsoft.com/office/drawing/2014/main" id="{710B2F15-1A46-4EC1-9DB9-1BE773CE899B}"/>
              </a:ext>
            </a:extLst>
          </p:cNvPr>
          <p:cNvSpPr/>
          <p:nvPr/>
        </p:nvSpPr>
        <p:spPr>
          <a:xfrm>
            <a:off x="8068395" y="1426250"/>
            <a:ext cx="348359" cy="3459480"/>
          </a:xfrm>
          <a:prstGeom prst="rect">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a:p>
            <a:pPr algn="ctr"/>
            <a:endParaRPr lang="it-IT" dirty="0"/>
          </a:p>
          <a:p>
            <a:pPr algn="ctr"/>
            <a:r>
              <a:rPr lang="it-IT" dirty="0"/>
              <a:t>2</a:t>
            </a:r>
          </a:p>
          <a:p>
            <a:pPr algn="ctr"/>
            <a:endParaRPr lang="it-IT" dirty="0"/>
          </a:p>
          <a:p>
            <a:pPr algn="ctr"/>
            <a:r>
              <a:rPr lang="it-IT" dirty="0"/>
              <a:t>3</a:t>
            </a:r>
          </a:p>
          <a:p>
            <a:pPr algn="ctr"/>
            <a:endParaRPr lang="it-IT" dirty="0"/>
          </a:p>
          <a:p>
            <a:pPr algn="ctr"/>
            <a:r>
              <a:rPr lang="it-IT" dirty="0"/>
              <a:t>4</a:t>
            </a:r>
          </a:p>
          <a:p>
            <a:pPr algn="ctr"/>
            <a:endParaRPr lang="it-IT" dirty="0"/>
          </a:p>
          <a:p>
            <a:pPr algn="ctr"/>
            <a:r>
              <a:rPr lang="it-IT" dirty="0"/>
              <a:t>5</a:t>
            </a:r>
          </a:p>
          <a:p>
            <a:pPr algn="ctr"/>
            <a:endParaRPr lang="it-IT" dirty="0"/>
          </a:p>
          <a:p>
            <a:pPr algn="ctr"/>
            <a:r>
              <a:rPr lang="it-IT" dirty="0"/>
              <a:t>6</a:t>
            </a:r>
          </a:p>
          <a:p>
            <a:pPr algn="ctr"/>
            <a:endParaRPr lang="it-IT" dirty="0"/>
          </a:p>
          <a:p>
            <a:pPr algn="ctr"/>
            <a:r>
              <a:rPr lang="it-IT" dirty="0"/>
              <a:t>7</a:t>
            </a:r>
          </a:p>
          <a:p>
            <a:pPr algn="ctr"/>
            <a:endParaRPr lang="it-IT" dirty="0"/>
          </a:p>
          <a:p>
            <a:pPr algn="ctr"/>
            <a:r>
              <a:rPr lang="it-IT" dirty="0"/>
              <a:t>8</a:t>
            </a:r>
          </a:p>
          <a:p>
            <a:pPr algn="ctr"/>
            <a:endParaRPr lang="it-IT" dirty="0"/>
          </a:p>
        </p:txBody>
      </p:sp>
      <p:grpSp>
        <p:nvGrpSpPr>
          <p:cNvPr id="13" name="Google Shape;341;p23">
            <a:extLst>
              <a:ext uri="{FF2B5EF4-FFF2-40B4-BE49-F238E27FC236}">
                <a16:creationId xmlns:a16="http://schemas.microsoft.com/office/drawing/2014/main" id="{C782BFC2-646A-47FE-A07A-ACC4548250F9}"/>
              </a:ext>
            </a:extLst>
          </p:cNvPr>
          <p:cNvGrpSpPr/>
          <p:nvPr/>
        </p:nvGrpSpPr>
        <p:grpSpPr>
          <a:xfrm rot="19532580">
            <a:off x="7191619" y="2938587"/>
            <a:ext cx="436949" cy="449808"/>
            <a:chOff x="8084663" y="3138245"/>
            <a:chExt cx="1026629" cy="1056842"/>
          </a:xfrm>
        </p:grpSpPr>
        <p:sp>
          <p:nvSpPr>
            <p:cNvPr id="14" name="Google Shape;342;p23">
              <a:extLst>
                <a:ext uri="{FF2B5EF4-FFF2-40B4-BE49-F238E27FC236}">
                  <a16:creationId xmlns:a16="http://schemas.microsoft.com/office/drawing/2014/main" id="{CB2F87F4-33EE-4DF7-841C-37464FA17F66}"/>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3;p23">
              <a:extLst>
                <a:ext uri="{FF2B5EF4-FFF2-40B4-BE49-F238E27FC236}">
                  <a16:creationId xmlns:a16="http://schemas.microsoft.com/office/drawing/2014/main" id="{90DE20F7-2308-4664-8DAB-E122DB286DA0}"/>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4;p23">
              <a:extLst>
                <a:ext uri="{FF2B5EF4-FFF2-40B4-BE49-F238E27FC236}">
                  <a16:creationId xmlns:a16="http://schemas.microsoft.com/office/drawing/2014/main" id="{2020F766-455A-4794-B708-06BC7FC69DE8}"/>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5;p23">
              <a:extLst>
                <a:ext uri="{FF2B5EF4-FFF2-40B4-BE49-F238E27FC236}">
                  <a16:creationId xmlns:a16="http://schemas.microsoft.com/office/drawing/2014/main" id="{7C450D2B-8F5C-4C8A-BA3D-4D4D31806400}"/>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6;p23">
              <a:extLst>
                <a:ext uri="{FF2B5EF4-FFF2-40B4-BE49-F238E27FC236}">
                  <a16:creationId xmlns:a16="http://schemas.microsoft.com/office/drawing/2014/main" id="{346CCD07-3411-46D6-B3C1-2EE55D6FA12A}"/>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7;p23">
              <a:extLst>
                <a:ext uri="{FF2B5EF4-FFF2-40B4-BE49-F238E27FC236}">
                  <a16:creationId xmlns:a16="http://schemas.microsoft.com/office/drawing/2014/main" id="{F05AF8AC-0ECE-4855-BA67-764E066B10EC}"/>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341;p23">
            <a:extLst>
              <a:ext uri="{FF2B5EF4-FFF2-40B4-BE49-F238E27FC236}">
                <a16:creationId xmlns:a16="http://schemas.microsoft.com/office/drawing/2014/main" id="{FE4AC23F-A3CC-4AC6-B488-1419E1527C33}"/>
              </a:ext>
            </a:extLst>
          </p:cNvPr>
          <p:cNvGrpSpPr/>
          <p:nvPr/>
        </p:nvGrpSpPr>
        <p:grpSpPr>
          <a:xfrm rot="19532580">
            <a:off x="6441460" y="3438854"/>
            <a:ext cx="436949" cy="449808"/>
            <a:chOff x="8084663" y="3138245"/>
            <a:chExt cx="1026629" cy="1056842"/>
          </a:xfrm>
        </p:grpSpPr>
        <p:sp>
          <p:nvSpPr>
            <p:cNvPr id="21" name="Google Shape;342;p23">
              <a:extLst>
                <a:ext uri="{FF2B5EF4-FFF2-40B4-BE49-F238E27FC236}">
                  <a16:creationId xmlns:a16="http://schemas.microsoft.com/office/drawing/2014/main" id="{7B9FAD9C-CC7A-478E-9627-9E92EE28E30C}"/>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3;p23">
              <a:extLst>
                <a:ext uri="{FF2B5EF4-FFF2-40B4-BE49-F238E27FC236}">
                  <a16:creationId xmlns:a16="http://schemas.microsoft.com/office/drawing/2014/main" id="{A22D75F2-74D2-4D56-870C-AE8A9780C5CF}"/>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4;p23">
              <a:extLst>
                <a:ext uri="{FF2B5EF4-FFF2-40B4-BE49-F238E27FC236}">
                  <a16:creationId xmlns:a16="http://schemas.microsoft.com/office/drawing/2014/main" id="{2519EAC8-9282-497B-96BA-B30EFDB5049A}"/>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5;p23">
              <a:extLst>
                <a:ext uri="{FF2B5EF4-FFF2-40B4-BE49-F238E27FC236}">
                  <a16:creationId xmlns:a16="http://schemas.microsoft.com/office/drawing/2014/main" id="{07C0AFC6-EFB1-4DF2-BB77-B4098AC614AC}"/>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6;p23">
              <a:extLst>
                <a:ext uri="{FF2B5EF4-FFF2-40B4-BE49-F238E27FC236}">
                  <a16:creationId xmlns:a16="http://schemas.microsoft.com/office/drawing/2014/main" id="{4566753C-7939-4A41-9A7B-D6AE25E48B0D}"/>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7;p23">
              <a:extLst>
                <a:ext uri="{FF2B5EF4-FFF2-40B4-BE49-F238E27FC236}">
                  <a16:creationId xmlns:a16="http://schemas.microsoft.com/office/drawing/2014/main" id="{EB09C1B1-759D-406D-8A5E-BEE4FE920264}"/>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41;p23">
            <a:extLst>
              <a:ext uri="{FF2B5EF4-FFF2-40B4-BE49-F238E27FC236}">
                <a16:creationId xmlns:a16="http://schemas.microsoft.com/office/drawing/2014/main" id="{F4C98193-BD35-45C4-8699-F48F51568E96}"/>
              </a:ext>
            </a:extLst>
          </p:cNvPr>
          <p:cNvGrpSpPr/>
          <p:nvPr/>
        </p:nvGrpSpPr>
        <p:grpSpPr>
          <a:xfrm rot="19532580">
            <a:off x="7052664" y="3936239"/>
            <a:ext cx="436949" cy="449808"/>
            <a:chOff x="8084663" y="3138245"/>
            <a:chExt cx="1026629" cy="1056842"/>
          </a:xfrm>
        </p:grpSpPr>
        <p:sp>
          <p:nvSpPr>
            <p:cNvPr id="28" name="Google Shape;342;p23">
              <a:extLst>
                <a:ext uri="{FF2B5EF4-FFF2-40B4-BE49-F238E27FC236}">
                  <a16:creationId xmlns:a16="http://schemas.microsoft.com/office/drawing/2014/main" id="{FCCE4EDF-16B9-4DDA-BA9B-7EFC666D1A23}"/>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3;p23">
              <a:extLst>
                <a:ext uri="{FF2B5EF4-FFF2-40B4-BE49-F238E27FC236}">
                  <a16:creationId xmlns:a16="http://schemas.microsoft.com/office/drawing/2014/main" id="{64ABEAF8-9920-427A-9915-5D30FD0D97ED}"/>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4;p23">
              <a:extLst>
                <a:ext uri="{FF2B5EF4-FFF2-40B4-BE49-F238E27FC236}">
                  <a16:creationId xmlns:a16="http://schemas.microsoft.com/office/drawing/2014/main" id="{4065E824-6F8C-44A8-92BF-FFD7276BFD6F}"/>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5;p23">
              <a:extLst>
                <a:ext uri="{FF2B5EF4-FFF2-40B4-BE49-F238E27FC236}">
                  <a16:creationId xmlns:a16="http://schemas.microsoft.com/office/drawing/2014/main" id="{3135C160-5AC7-4391-97CC-02EDB5F02DC5}"/>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6;p23">
              <a:extLst>
                <a:ext uri="{FF2B5EF4-FFF2-40B4-BE49-F238E27FC236}">
                  <a16:creationId xmlns:a16="http://schemas.microsoft.com/office/drawing/2014/main" id="{226163B4-A51B-42E2-A319-0292816990CE}"/>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7;p23">
              <a:extLst>
                <a:ext uri="{FF2B5EF4-FFF2-40B4-BE49-F238E27FC236}">
                  <a16:creationId xmlns:a16="http://schemas.microsoft.com/office/drawing/2014/main" id="{0B5138B9-4C94-4669-B071-6F725BD840B8}"/>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Arco 48">
            <a:extLst>
              <a:ext uri="{FF2B5EF4-FFF2-40B4-BE49-F238E27FC236}">
                <a16:creationId xmlns:a16="http://schemas.microsoft.com/office/drawing/2014/main" id="{181311C9-93EC-4A58-AB48-58217C218DAE}"/>
              </a:ext>
            </a:extLst>
          </p:cNvPr>
          <p:cNvSpPr/>
          <p:nvPr/>
        </p:nvSpPr>
        <p:spPr>
          <a:xfrm rot="5666562">
            <a:off x="6937438" y="3078688"/>
            <a:ext cx="1515664" cy="2033493"/>
          </a:xfrm>
          <a:prstGeom prst="arc">
            <a:avLst>
              <a:gd name="adj1" fmla="val 20280331"/>
              <a:gd name="adj2" fmla="val 5638356"/>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1" name="Connettore 2 50">
            <a:extLst>
              <a:ext uri="{FF2B5EF4-FFF2-40B4-BE49-F238E27FC236}">
                <a16:creationId xmlns:a16="http://schemas.microsoft.com/office/drawing/2014/main" id="{01B49BAB-3805-4CF3-B63E-9F73193AB321}"/>
              </a:ext>
            </a:extLst>
          </p:cNvPr>
          <p:cNvCxnSpPr>
            <a:cxnSpLocks/>
          </p:cNvCxnSpPr>
          <p:nvPr/>
        </p:nvCxnSpPr>
        <p:spPr>
          <a:xfrm>
            <a:off x="7385846" y="4432887"/>
            <a:ext cx="502083" cy="27347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Arco 53">
            <a:extLst>
              <a:ext uri="{FF2B5EF4-FFF2-40B4-BE49-F238E27FC236}">
                <a16:creationId xmlns:a16="http://schemas.microsoft.com/office/drawing/2014/main" id="{5DDD8954-AF7A-49B4-9462-831568A033EE}"/>
              </a:ext>
            </a:extLst>
          </p:cNvPr>
          <p:cNvSpPr/>
          <p:nvPr/>
        </p:nvSpPr>
        <p:spPr>
          <a:xfrm rot="19861674">
            <a:off x="7226492" y="2090171"/>
            <a:ext cx="829358" cy="393802"/>
          </a:xfrm>
          <a:prstGeom prst="arc">
            <a:avLst>
              <a:gd name="adj1" fmla="val 13836941"/>
              <a:gd name="adj2" fmla="val 20597122"/>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6" name="Connettore 2 55">
            <a:extLst>
              <a:ext uri="{FF2B5EF4-FFF2-40B4-BE49-F238E27FC236}">
                <a16:creationId xmlns:a16="http://schemas.microsoft.com/office/drawing/2014/main" id="{788DE4EE-EAB4-4285-A9AF-43AA1322A9C1}"/>
              </a:ext>
            </a:extLst>
          </p:cNvPr>
          <p:cNvCxnSpPr>
            <a:cxnSpLocks/>
          </p:cNvCxnSpPr>
          <p:nvPr/>
        </p:nvCxnSpPr>
        <p:spPr>
          <a:xfrm>
            <a:off x="7655890" y="3166979"/>
            <a:ext cx="264013"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81606BBD-B9C0-4CCA-A118-E33C9C34D0A1}"/>
              </a:ext>
            </a:extLst>
          </p:cNvPr>
          <p:cNvCxnSpPr/>
          <p:nvPr/>
        </p:nvCxnSpPr>
        <p:spPr>
          <a:xfrm>
            <a:off x="8068395" y="17927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696FD98B-DA05-43E7-821F-416B17C67E88}"/>
              </a:ext>
            </a:extLst>
          </p:cNvPr>
          <p:cNvCxnSpPr/>
          <p:nvPr/>
        </p:nvCxnSpPr>
        <p:spPr>
          <a:xfrm>
            <a:off x="8068395" y="21991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689C2C91-DA43-4638-931F-08C377667347}"/>
              </a:ext>
            </a:extLst>
          </p:cNvPr>
          <p:cNvCxnSpPr/>
          <p:nvPr/>
        </p:nvCxnSpPr>
        <p:spPr>
          <a:xfrm>
            <a:off x="8068395" y="26027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364857D6-8ACD-4392-BCB4-5913D687F889}"/>
              </a:ext>
            </a:extLst>
          </p:cNvPr>
          <p:cNvCxnSpPr/>
          <p:nvPr/>
        </p:nvCxnSpPr>
        <p:spPr>
          <a:xfrm>
            <a:off x="8068395" y="30091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8F5194B7-A0DB-441E-A183-FD84BBF2A5AF}"/>
              </a:ext>
            </a:extLst>
          </p:cNvPr>
          <p:cNvCxnSpPr/>
          <p:nvPr/>
        </p:nvCxnSpPr>
        <p:spPr>
          <a:xfrm>
            <a:off x="8068395" y="34301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537A2A64-AA73-4944-BCCC-A59EEE1FF10E}"/>
              </a:ext>
            </a:extLst>
          </p:cNvPr>
          <p:cNvCxnSpPr/>
          <p:nvPr/>
        </p:nvCxnSpPr>
        <p:spPr>
          <a:xfrm>
            <a:off x="8068395" y="38365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E7B52B59-8C05-4186-A95E-51CDE8DB5B4E}"/>
              </a:ext>
            </a:extLst>
          </p:cNvPr>
          <p:cNvCxnSpPr/>
          <p:nvPr/>
        </p:nvCxnSpPr>
        <p:spPr>
          <a:xfrm>
            <a:off x="8068395" y="4299967"/>
            <a:ext cx="348359"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ttangolo 67">
            <a:extLst>
              <a:ext uri="{FF2B5EF4-FFF2-40B4-BE49-F238E27FC236}">
                <a16:creationId xmlns:a16="http://schemas.microsoft.com/office/drawing/2014/main" id="{F471251A-ECCF-40BF-9BF2-451FBC6C7C14}"/>
              </a:ext>
            </a:extLst>
          </p:cNvPr>
          <p:cNvSpPr/>
          <p:nvPr/>
        </p:nvSpPr>
        <p:spPr>
          <a:xfrm>
            <a:off x="8357513" y="1005018"/>
            <a:ext cx="618006" cy="3853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d2</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d4</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d1,d3</a:t>
            </a:r>
          </a:p>
          <a:p>
            <a:pPr algn="ctr"/>
            <a:endParaRPr lang="it-IT" sz="800" dirty="0">
              <a:solidFill>
                <a:schemeClr val="tx1"/>
              </a:solidFill>
            </a:endParaRPr>
          </a:p>
        </p:txBody>
      </p:sp>
    </p:spTree>
    <p:extLst>
      <p:ext uri="{BB962C8B-B14F-4D97-AF65-F5344CB8AC3E}">
        <p14:creationId xmlns:p14="http://schemas.microsoft.com/office/powerpoint/2010/main" val="2707057438"/>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uppo 69">
            <a:extLst>
              <a:ext uri="{FF2B5EF4-FFF2-40B4-BE49-F238E27FC236}">
                <a16:creationId xmlns:a16="http://schemas.microsoft.com/office/drawing/2014/main" id="{BB0D1085-4D7F-40F9-AFA7-0FE07988EF88}"/>
              </a:ext>
            </a:extLst>
          </p:cNvPr>
          <p:cNvGrpSpPr/>
          <p:nvPr/>
        </p:nvGrpSpPr>
        <p:grpSpPr>
          <a:xfrm>
            <a:off x="1016000" y="2636895"/>
            <a:ext cx="4053892" cy="2506605"/>
            <a:chOff x="1016000" y="2636895"/>
            <a:chExt cx="4053892" cy="2506605"/>
          </a:xfrm>
        </p:grpSpPr>
        <p:grpSp>
          <p:nvGrpSpPr>
            <p:cNvPr id="66" name="Gruppo 65">
              <a:extLst>
                <a:ext uri="{FF2B5EF4-FFF2-40B4-BE49-F238E27FC236}">
                  <a16:creationId xmlns:a16="http://schemas.microsoft.com/office/drawing/2014/main" id="{77C64FDE-9D34-4AF3-8EFC-191D84C0E57C}"/>
                </a:ext>
              </a:extLst>
            </p:cNvPr>
            <p:cNvGrpSpPr/>
            <p:nvPr/>
          </p:nvGrpSpPr>
          <p:grpSpPr>
            <a:xfrm>
              <a:off x="1016000" y="2636895"/>
              <a:ext cx="4053892" cy="2506605"/>
              <a:chOff x="1016000" y="2636895"/>
              <a:chExt cx="4053892" cy="2506605"/>
            </a:xfrm>
          </p:grpSpPr>
          <p:pic>
            <p:nvPicPr>
              <p:cNvPr id="4102" name="Picture 6">
                <a:extLst>
                  <a:ext uri="{FF2B5EF4-FFF2-40B4-BE49-F238E27FC236}">
                    <a16:creationId xmlns:a16="http://schemas.microsoft.com/office/drawing/2014/main" id="{A8895032-C324-461C-A27E-0EE4AE850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2636895"/>
                <a:ext cx="4053892" cy="2506605"/>
              </a:xfrm>
              <a:prstGeom prst="rect">
                <a:avLst/>
              </a:prstGeom>
              <a:noFill/>
              <a:extLst>
                <a:ext uri="{909E8E84-426E-40DD-AFC4-6F175D3DCCD1}">
                  <a14:hiddenFill xmlns:a14="http://schemas.microsoft.com/office/drawing/2010/main">
                    <a:solidFill>
                      <a:srgbClr val="FFFFFF"/>
                    </a:solidFill>
                  </a14:hiddenFill>
                </a:ext>
              </a:extLst>
            </p:spPr>
          </p:pic>
          <p:sp>
            <p:nvSpPr>
              <p:cNvPr id="3" name="Ovale 2">
                <a:extLst>
                  <a:ext uri="{FF2B5EF4-FFF2-40B4-BE49-F238E27FC236}">
                    <a16:creationId xmlns:a16="http://schemas.microsoft.com/office/drawing/2014/main" id="{8C37BC5C-DB54-4F34-8763-2075ED6B327F}"/>
                  </a:ext>
                </a:extLst>
              </p:cNvPr>
              <p:cNvSpPr/>
              <p:nvPr/>
            </p:nvSpPr>
            <p:spPr>
              <a:xfrm>
                <a:off x="2995962" y="3014632"/>
                <a:ext cx="1665248" cy="1665248"/>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7" name="CasellaDiTesto 66">
              <a:extLst>
                <a:ext uri="{FF2B5EF4-FFF2-40B4-BE49-F238E27FC236}">
                  <a16:creationId xmlns:a16="http://schemas.microsoft.com/office/drawing/2014/main" id="{9314AFAC-226E-4B68-8312-56527C8689B9}"/>
                </a:ext>
              </a:extLst>
            </p:cNvPr>
            <p:cNvSpPr txBox="1"/>
            <p:nvPr/>
          </p:nvSpPr>
          <p:spPr>
            <a:xfrm>
              <a:off x="3420067" y="3816716"/>
              <a:ext cx="303513" cy="215444"/>
            </a:xfrm>
            <a:prstGeom prst="rect">
              <a:avLst/>
            </a:prstGeom>
            <a:noFill/>
          </p:spPr>
          <p:txBody>
            <a:bodyPr wrap="square" rtlCol="0">
              <a:spAutoFit/>
            </a:bodyPr>
            <a:lstStyle/>
            <a:p>
              <a:r>
                <a:rPr lang="it-IT" sz="800" b="1" dirty="0"/>
                <a:t>x</a:t>
              </a:r>
              <a:endParaRPr lang="en-CA" sz="800" b="1" dirty="0"/>
            </a:p>
          </p:txBody>
        </p:sp>
      </p:grpSp>
      <p:sp>
        <p:nvSpPr>
          <p:cNvPr id="5" name="Titolo 4">
            <a:extLst>
              <a:ext uri="{FF2B5EF4-FFF2-40B4-BE49-F238E27FC236}">
                <a16:creationId xmlns:a16="http://schemas.microsoft.com/office/drawing/2014/main" id="{C2596ACE-3880-4E88-A957-E7B4E24EB59B}"/>
              </a:ext>
            </a:extLst>
          </p:cNvPr>
          <p:cNvSpPr>
            <a:spLocks noGrp="1"/>
          </p:cNvSpPr>
          <p:nvPr>
            <p:ph type="ctrTitle"/>
          </p:nvPr>
        </p:nvSpPr>
        <p:spPr/>
        <p:txBody>
          <a:bodyPr/>
          <a:lstStyle/>
          <a:p>
            <a:r>
              <a:rPr lang="en-CA" dirty="0"/>
              <a:t>LSH - Locality Sensitive Hashing</a:t>
            </a:r>
          </a:p>
        </p:txBody>
      </p:sp>
      <p:sp>
        <p:nvSpPr>
          <p:cNvPr id="6" name="Segnaposto testo 5">
            <a:extLst>
              <a:ext uri="{FF2B5EF4-FFF2-40B4-BE49-F238E27FC236}">
                <a16:creationId xmlns:a16="http://schemas.microsoft.com/office/drawing/2014/main" id="{089DA45B-F8F8-4741-9E94-D14512700233}"/>
              </a:ext>
            </a:extLst>
          </p:cNvPr>
          <p:cNvSpPr>
            <a:spLocks noGrp="1"/>
          </p:cNvSpPr>
          <p:nvPr>
            <p:ph type="body" idx="1"/>
          </p:nvPr>
        </p:nvSpPr>
        <p:spPr>
          <a:xfrm>
            <a:off x="939525" y="1476375"/>
            <a:ext cx="7738484" cy="3048000"/>
          </a:xfrm>
        </p:spPr>
        <p:txBody>
          <a:bodyPr/>
          <a:lstStyle/>
          <a:p>
            <a:pPr>
              <a:lnSpc>
                <a:spcPct val="100000"/>
              </a:lnSpc>
            </a:pPr>
            <a:r>
              <a:rPr lang="en-CA" dirty="0"/>
              <a:t>Hash functions</a:t>
            </a:r>
            <a:r>
              <a:rPr lang="en-CA" dirty="0">
                <a:latin typeface="Courier New" panose="02070309020205020404" pitchFamily="49" charset="0"/>
                <a:cs typeface="Courier New" panose="02070309020205020404" pitchFamily="49" charset="0"/>
              </a:rPr>
              <a:t> </a:t>
            </a:r>
            <a:r>
              <a:rPr lang="en-CA" sz="1200" dirty="0">
                <a:solidFill>
                  <a:srgbClr val="0070C0"/>
                </a:solidFill>
                <a:latin typeface="Courier New" panose="02070309020205020404" pitchFamily="49" charset="0"/>
                <a:cs typeface="Courier New" panose="02070309020205020404" pitchFamily="49" charset="0"/>
              </a:rPr>
              <a:t>g() </a:t>
            </a:r>
            <a:r>
              <a:rPr lang="en-CA" dirty="0"/>
              <a:t>such that given any two objects</a:t>
            </a:r>
            <a:r>
              <a:rPr lang="en-CA" sz="1200" dirty="0">
                <a:solidFill>
                  <a:srgbClr val="0070C0"/>
                </a:solidFill>
                <a:latin typeface="Courier New" panose="02070309020205020404" pitchFamily="49" charset="0"/>
                <a:cs typeface="Courier New" panose="02070309020205020404" pitchFamily="49" charset="0"/>
              </a:rPr>
              <a:t> </a:t>
            </a:r>
            <a:r>
              <a:rPr lang="en-CA" sz="1200" dirty="0" err="1">
                <a:solidFill>
                  <a:srgbClr val="0070C0"/>
                </a:solidFill>
                <a:latin typeface="Courier New" panose="02070309020205020404" pitchFamily="49" charset="0"/>
                <a:cs typeface="Courier New" panose="02070309020205020404" pitchFamily="49" charset="0"/>
              </a:rPr>
              <a:t>p,q</a:t>
            </a:r>
            <a:endParaRPr lang="en-CA" sz="1200" dirty="0">
              <a:solidFill>
                <a:srgbClr val="0070C0"/>
              </a:solidFill>
              <a:latin typeface="Courier New" panose="02070309020205020404" pitchFamily="49" charset="0"/>
              <a:cs typeface="Courier New" panose="02070309020205020404" pitchFamily="49" charset="0"/>
            </a:endParaRPr>
          </a:p>
          <a:p>
            <a:pPr lvl="1">
              <a:lnSpc>
                <a:spcPct val="100000"/>
              </a:lnSpc>
            </a:pPr>
            <a:r>
              <a:rPr lang="en-CA" dirty="0"/>
              <a:t> If</a:t>
            </a:r>
            <a:r>
              <a:rPr lang="en-CA" sz="1200" dirty="0">
                <a:solidFill>
                  <a:srgbClr val="0070C0"/>
                </a:solidFill>
                <a:latin typeface="Courier New" panose="02070309020205020404" pitchFamily="49" charset="0"/>
                <a:cs typeface="Courier New" panose="02070309020205020404" pitchFamily="49" charset="0"/>
              </a:rPr>
              <a:t> d(</a:t>
            </a:r>
            <a:r>
              <a:rPr lang="en-CA" sz="1200" dirty="0" err="1">
                <a:solidFill>
                  <a:srgbClr val="0070C0"/>
                </a:solidFill>
                <a:latin typeface="Courier New" panose="02070309020205020404" pitchFamily="49" charset="0"/>
                <a:cs typeface="Courier New" panose="02070309020205020404" pitchFamily="49" charset="0"/>
              </a:rPr>
              <a:t>p,q</a:t>
            </a:r>
            <a:r>
              <a:rPr lang="en-CA" sz="1200" dirty="0">
                <a:solidFill>
                  <a:srgbClr val="0070C0"/>
                </a:solidFill>
                <a:latin typeface="Courier New" panose="02070309020205020404" pitchFamily="49" charset="0"/>
                <a:cs typeface="Courier New" panose="02070309020205020404" pitchFamily="49" charset="0"/>
              </a:rPr>
              <a:t>)</a:t>
            </a:r>
            <a:r>
              <a:rPr lang="en-CA" dirty="0">
                <a:latin typeface="Courier New" panose="02070309020205020404" pitchFamily="49" charset="0"/>
                <a:cs typeface="Courier New" panose="02070309020205020404" pitchFamily="49" charset="0"/>
              </a:rPr>
              <a:t> </a:t>
            </a:r>
            <a:r>
              <a:rPr lang="en-CA" sz="1200" dirty="0">
                <a:solidFill>
                  <a:srgbClr val="0070C0"/>
                </a:solidFill>
                <a:latin typeface="Courier New" panose="02070309020205020404" pitchFamily="49" charset="0"/>
                <a:cs typeface="Courier New" panose="02070309020205020404" pitchFamily="49" charset="0"/>
              </a:rPr>
              <a:t>&gt; c*r </a:t>
            </a:r>
            <a:r>
              <a:rPr lang="en-CA" dirty="0"/>
              <a:t>then</a:t>
            </a:r>
            <a:r>
              <a:rPr lang="en-CA" sz="1200" dirty="0">
                <a:solidFill>
                  <a:srgbClr val="0070C0"/>
                </a:solidFill>
                <a:latin typeface="Courier New" panose="02070309020205020404" pitchFamily="49" charset="0"/>
                <a:cs typeface="Courier New" panose="02070309020205020404" pitchFamily="49" charset="0"/>
              </a:rPr>
              <a:t> </a:t>
            </a:r>
            <a:r>
              <a:rPr lang="en-CA" sz="1200" dirty="0" err="1">
                <a:solidFill>
                  <a:srgbClr val="0070C0"/>
                </a:solidFill>
                <a:latin typeface="Courier New" panose="02070309020205020404" pitchFamily="49" charset="0"/>
                <a:cs typeface="Courier New" panose="02070309020205020404" pitchFamily="49" charset="0"/>
              </a:rPr>
              <a:t>Pr</a:t>
            </a:r>
            <a:r>
              <a:rPr lang="en-CA" sz="1200" dirty="0">
                <a:solidFill>
                  <a:srgbClr val="0070C0"/>
                </a:solidFill>
                <a:latin typeface="Courier New" panose="02070309020205020404" pitchFamily="49" charset="0"/>
                <a:cs typeface="Courier New" panose="02070309020205020404" pitchFamily="49" charset="0"/>
              </a:rPr>
              <a:t>[g(p)= g(q)] </a:t>
            </a:r>
            <a:r>
              <a:rPr lang="en-CA" dirty="0"/>
              <a:t>is small</a:t>
            </a:r>
          </a:p>
          <a:p>
            <a:pPr lvl="1">
              <a:lnSpc>
                <a:spcPct val="100000"/>
              </a:lnSpc>
            </a:pPr>
            <a:r>
              <a:rPr lang="en-CA" dirty="0"/>
              <a:t> If</a:t>
            </a:r>
            <a:r>
              <a:rPr lang="en-CA" sz="1200" dirty="0">
                <a:solidFill>
                  <a:srgbClr val="0070C0"/>
                </a:solidFill>
                <a:latin typeface="Courier New" panose="02070309020205020404" pitchFamily="49" charset="0"/>
                <a:cs typeface="Courier New" panose="02070309020205020404" pitchFamily="49" charset="0"/>
              </a:rPr>
              <a:t> d(</a:t>
            </a:r>
            <a:r>
              <a:rPr lang="en-CA" sz="1200" dirty="0" err="1">
                <a:solidFill>
                  <a:srgbClr val="0070C0"/>
                </a:solidFill>
                <a:latin typeface="Courier New" panose="02070309020205020404" pitchFamily="49" charset="0"/>
                <a:cs typeface="Courier New" panose="02070309020205020404" pitchFamily="49" charset="0"/>
              </a:rPr>
              <a:t>p,q</a:t>
            </a:r>
            <a:r>
              <a:rPr lang="en-CA" sz="1200" dirty="0">
                <a:solidFill>
                  <a:srgbClr val="0070C0"/>
                </a:solidFill>
                <a:latin typeface="Courier New" panose="02070309020205020404" pitchFamily="49" charset="0"/>
                <a:cs typeface="Courier New" panose="02070309020205020404" pitchFamily="49" charset="0"/>
              </a:rPr>
              <a:t>) ≤ r </a:t>
            </a:r>
            <a:r>
              <a:rPr lang="en-CA" dirty="0"/>
              <a:t>then</a:t>
            </a:r>
            <a:r>
              <a:rPr lang="en-CA" dirty="0">
                <a:latin typeface="Courier New" panose="02070309020205020404" pitchFamily="49" charset="0"/>
                <a:cs typeface="Courier New" panose="02070309020205020404" pitchFamily="49" charset="0"/>
              </a:rPr>
              <a:t> </a:t>
            </a:r>
            <a:r>
              <a:rPr lang="en-CA" sz="1200" dirty="0" err="1">
                <a:solidFill>
                  <a:srgbClr val="0070C0"/>
                </a:solidFill>
                <a:latin typeface="Courier New" panose="02070309020205020404" pitchFamily="49" charset="0"/>
                <a:cs typeface="Courier New" panose="02070309020205020404" pitchFamily="49" charset="0"/>
              </a:rPr>
              <a:t>Pr</a:t>
            </a:r>
            <a:r>
              <a:rPr lang="en-CA" sz="1200" dirty="0">
                <a:solidFill>
                  <a:srgbClr val="0070C0"/>
                </a:solidFill>
                <a:latin typeface="Courier New" panose="02070309020205020404" pitchFamily="49" charset="0"/>
                <a:cs typeface="Courier New" panose="02070309020205020404" pitchFamily="49" charset="0"/>
              </a:rPr>
              <a:t>[g(p) = g(q)] </a:t>
            </a:r>
            <a:r>
              <a:rPr lang="en-CA" dirty="0"/>
              <a:t>is not so small</a:t>
            </a:r>
          </a:p>
          <a:p>
            <a:pPr marL="622300" lvl="1" indent="0">
              <a:lnSpc>
                <a:spcPct val="100000"/>
              </a:lnSpc>
              <a:buNone/>
            </a:pPr>
            <a:endParaRPr lang="en-CA" dirty="0"/>
          </a:p>
          <a:p>
            <a:pPr marL="165100" indent="0" algn="r">
              <a:lnSpc>
                <a:spcPct val="100000"/>
              </a:lnSpc>
              <a:buNone/>
            </a:pPr>
            <a:r>
              <a:rPr lang="en-CA" dirty="0"/>
              <a:t>Definition:</a:t>
            </a:r>
            <a:r>
              <a:rPr lang="en-CA" sz="1200" dirty="0">
                <a:solidFill>
                  <a:srgbClr val="0070C0"/>
                </a:solidFill>
                <a:latin typeface="Courier New" panose="02070309020205020404" pitchFamily="49" charset="0"/>
                <a:cs typeface="Courier New" panose="02070309020205020404" pitchFamily="49" charset="0"/>
              </a:rPr>
              <a:t> </a:t>
            </a:r>
            <a:r>
              <a:rPr lang="pt-BR" sz="1200" dirty="0">
                <a:solidFill>
                  <a:srgbClr val="0070C0"/>
                </a:solidFill>
                <a:latin typeface="Courier New" panose="02070309020205020404" pitchFamily="49" charset="0"/>
                <a:cs typeface="Courier New" panose="02070309020205020404" pitchFamily="49" charset="0"/>
              </a:rPr>
              <a:t>g(p)=&lt;h</a:t>
            </a:r>
            <a:r>
              <a:rPr lang="it-IT" sz="1200" baseline="-25000" dirty="0">
                <a:solidFill>
                  <a:srgbClr val="0070C0"/>
                </a:solidFill>
                <a:latin typeface="Arial" panose="020B0604020202020204" pitchFamily="34" charset="0"/>
                <a:cs typeface="Courier New" panose="02070309020205020404" pitchFamily="49" charset="0"/>
              </a:rPr>
              <a:t>1</a:t>
            </a:r>
            <a:r>
              <a:rPr lang="pl-PL" sz="1200" baseline="-25000" dirty="0">
                <a:effectLst/>
                <a:latin typeface="Arial" panose="020B0604020202020204" pitchFamily="34" charset="0"/>
                <a:ea typeface="Calibri" panose="020F0502020204030204" pitchFamily="34" charset="0"/>
              </a:rPr>
              <a:t> </a:t>
            </a:r>
            <a:r>
              <a:rPr lang="pt-BR" sz="1200" dirty="0">
                <a:solidFill>
                  <a:srgbClr val="0070C0"/>
                </a:solidFill>
                <a:latin typeface="Courier New" panose="02070309020205020404" pitchFamily="49" charset="0"/>
                <a:cs typeface="Courier New" panose="02070309020205020404" pitchFamily="49" charset="0"/>
              </a:rPr>
              <a:t>(p),h</a:t>
            </a:r>
            <a:r>
              <a:rPr lang="it-IT" sz="1200" baseline="-25000" dirty="0">
                <a:solidFill>
                  <a:srgbClr val="0070C0"/>
                </a:solidFill>
                <a:latin typeface="Arial" panose="020B0604020202020204" pitchFamily="34" charset="0"/>
                <a:cs typeface="Courier New" panose="02070309020205020404" pitchFamily="49" charset="0"/>
              </a:rPr>
              <a:t>2</a:t>
            </a:r>
            <a:r>
              <a:rPr lang="pl-PL" sz="1200" baseline="-25000" dirty="0">
                <a:effectLst/>
                <a:latin typeface="Arial" panose="020B0604020202020204" pitchFamily="34" charset="0"/>
                <a:ea typeface="Calibri" panose="020F0502020204030204" pitchFamily="34" charset="0"/>
              </a:rPr>
              <a:t> </a:t>
            </a:r>
            <a:r>
              <a:rPr lang="pt-BR" sz="1200" dirty="0">
                <a:solidFill>
                  <a:srgbClr val="0070C0"/>
                </a:solidFill>
                <a:latin typeface="Courier New" panose="02070309020205020404" pitchFamily="49" charset="0"/>
                <a:cs typeface="Courier New" panose="02070309020205020404" pitchFamily="49" charset="0"/>
              </a:rPr>
              <a:t>(p),...,h</a:t>
            </a:r>
            <a:r>
              <a:rPr lang="it-IT" sz="1200" baseline="-25000" dirty="0">
                <a:solidFill>
                  <a:srgbClr val="0070C0"/>
                </a:solidFill>
                <a:latin typeface="Arial" panose="020B0604020202020204" pitchFamily="34" charset="0"/>
                <a:cs typeface="Courier New" panose="02070309020205020404" pitchFamily="49" charset="0"/>
              </a:rPr>
              <a:t> k</a:t>
            </a:r>
            <a:r>
              <a:rPr lang="pt-BR" sz="1200" dirty="0">
                <a:solidFill>
                  <a:srgbClr val="0070C0"/>
                </a:solidFill>
                <a:latin typeface="Courier New" panose="02070309020205020404" pitchFamily="49" charset="0"/>
                <a:cs typeface="Courier New" panose="02070309020205020404" pitchFamily="49" charset="0"/>
              </a:rPr>
              <a:t>(p),&gt;</a:t>
            </a:r>
          </a:p>
          <a:p>
            <a:pPr marL="165100" indent="0" algn="r">
              <a:lnSpc>
                <a:spcPct val="100000"/>
              </a:lnSpc>
              <a:buNone/>
            </a:pPr>
            <a:r>
              <a:rPr lang="pt-BR" dirty="0"/>
              <a:t>Where:</a:t>
            </a:r>
            <a:r>
              <a:rPr lang="pt-BR" sz="1200" dirty="0">
                <a:solidFill>
                  <a:srgbClr val="0070C0"/>
                </a:solidFill>
                <a:latin typeface="Courier New" panose="02070309020205020404" pitchFamily="49" charset="0"/>
                <a:cs typeface="Courier New" panose="02070309020205020404" pitchFamily="49" charset="0"/>
              </a:rPr>
              <a:t> </a:t>
            </a:r>
            <a:r>
              <a:rPr lang="pl-PL" sz="1200" dirty="0">
                <a:solidFill>
                  <a:srgbClr val="0070C0"/>
                </a:solidFill>
                <a:latin typeface="Courier New" panose="02070309020205020404" pitchFamily="49" charset="0"/>
                <a:cs typeface="Courier New" panose="02070309020205020404" pitchFamily="49" charset="0"/>
              </a:rPr>
              <a:t>h</a:t>
            </a:r>
            <a:r>
              <a:rPr lang="pl-PL" sz="1200" baseline="-25000" dirty="0">
                <a:solidFill>
                  <a:srgbClr val="0070C0"/>
                </a:solidFill>
                <a:effectLst/>
                <a:latin typeface="Arial" panose="020B0604020202020204" pitchFamily="34" charset="0"/>
                <a:ea typeface="Calibri" panose="020F0502020204030204" pitchFamily="34" charset="0"/>
              </a:rPr>
              <a:t>i </a:t>
            </a:r>
            <a:r>
              <a:rPr lang="pl-PL" sz="1200" dirty="0">
                <a:solidFill>
                  <a:srgbClr val="0070C0"/>
                </a:solidFill>
                <a:latin typeface="Courier New" panose="02070309020205020404" pitchFamily="49" charset="0"/>
                <a:cs typeface="Courier New" panose="02070309020205020404" pitchFamily="49" charset="0"/>
              </a:rPr>
              <a:t>(p)=</a:t>
            </a:r>
            <a:r>
              <a:rPr lang="it-IT" sz="1400" dirty="0">
                <a:solidFill>
                  <a:srgbClr val="0070C0"/>
                </a:solidFill>
                <a:latin typeface="Courier New" panose="02070309020205020404" pitchFamily="49" charset="0"/>
                <a:cs typeface="Courier New" panose="02070309020205020404" pitchFamily="49" charset="0"/>
              </a:rPr>
              <a:t>└</a:t>
            </a:r>
            <a:r>
              <a:rPr lang="pl-PL" sz="1200" dirty="0">
                <a:solidFill>
                  <a:srgbClr val="0070C0"/>
                </a:solidFill>
                <a:latin typeface="Courier New" panose="02070309020205020404" pitchFamily="49" charset="0"/>
                <a:cs typeface="Courier New" panose="02070309020205020404" pitchFamily="49" charset="0"/>
              </a:rPr>
              <a:t>(p*X</a:t>
            </a:r>
            <a:r>
              <a:rPr lang="pl-PL" sz="1200" baseline="-25000" dirty="0">
                <a:solidFill>
                  <a:srgbClr val="0070C0"/>
                </a:solidFill>
                <a:effectLst/>
                <a:latin typeface="Arial" panose="020B0604020202020204" pitchFamily="34" charset="0"/>
                <a:ea typeface="Calibri" panose="020F0502020204030204" pitchFamily="34" charset="0"/>
              </a:rPr>
              <a:t>i</a:t>
            </a:r>
            <a:r>
              <a:rPr lang="pl-PL" sz="1200" dirty="0">
                <a:solidFill>
                  <a:srgbClr val="0070C0"/>
                </a:solidFill>
                <a:latin typeface="Courier New" panose="02070309020205020404" pitchFamily="49" charset="0"/>
                <a:cs typeface="Courier New" panose="02070309020205020404" pitchFamily="49" charset="0"/>
              </a:rPr>
              <a:t>+b</a:t>
            </a:r>
            <a:r>
              <a:rPr lang="pl-PL" sz="1200" baseline="-25000" dirty="0">
                <a:solidFill>
                  <a:srgbClr val="0070C0"/>
                </a:solidFill>
                <a:effectLst/>
                <a:latin typeface="Arial" panose="020B0604020202020204" pitchFamily="34" charset="0"/>
                <a:ea typeface="Calibri" panose="020F0502020204030204" pitchFamily="34" charset="0"/>
              </a:rPr>
              <a:t>i</a:t>
            </a:r>
            <a:r>
              <a:rPr lang="pl-PL" sz="1200" dirty="0">
                <a:solidFill>
                  <a:srgbClr val="0070C0"/>
                </a:solidFill>
                <a:latin typeface="Courier New" panose="02070309020205020404" pitchFamily="49" charset="0"/>
                <a:cs typeface="Courier New" panose="02070309020205020404" pitchFamily="49" charset="0"/>
              </a:rPr>
              <a:t>)/w)</a:t>
            </a:r>
            <a:r>
              <a:rPr lang="it-IT" sz="1400" dirty="0">
                <a:solidFill>
                  <a:srgbClr val="0070C0"/>
                </a:solidFill>
                <a:latin typeface="Courier New" panose="02070309020205020404" pitchFamily="49" charset="0"/>
                <a:cs typeface="Courier New" panose="02070309020205020404" pitchFamily="49" charset="0"/>
              </a:rPr>
              <a:t>┘</a:t>
            </a:r>
          </a:p>
          <a:p>
            <a:pPr marL="165100" indent="0" algn="r">
              <a:lnSpc>
                <a:spcPct val="100000"/>
              </a:lnSpc>
              <a:buNone/>
            </a:pPr>
            <a:endParaRPr lang="it-IT" sz="1400" dirty="0">
              <a:solidFill>
                <a:srgbClr val="0070C0"/>
              </a:solidFill>
              <a:latin typeface="Courier New" panose="02070309020205020404" pitchFamily="49" charset="0"/>
              <a:cs typeface="Courier New" panose="02070309020205020404" pitchFamily="49" charset="0"/>
            </a:endParaRPr>
          </a:p>
          <a:p>
            <a:pPr marL="165100" indent="0" algn="r">
              <a:lnSpc>
                <a:spcPct val="100000"/>
              </a:lnSpc>
              <a:buNone/>
            </a:pPr>
            <a:endParaRPr lang="it-IT" sz="1400" dirty="0">
              <a:solidFill>
                <a:srgbClr val="0070C0"/>
              </a:solidFill>
              <a:latin typeface="Courier New" panose="02070309020205020404" pitchFamily="49" charset="0"/>
              <a:cs typeface="Courier New" panose="02070309020205020404" pitchFamily="49" charset="0"/>
            </a:endParaRPr>
          </a:p>
          <a:p>
            <a:pPr marL="165100" indent="0" algn="r">
              <a:lnSpc>
                <a:spcPct val="100000"/>
              </a:lnSpc>
              <a:buNone/>
            </a:pPr>
            <a:endParaRPr lang="it-IT" sz="1400" dirty="0">
              <a:solidFill>
                <a:srgbClr val="0070C0"/>
              </a:solidFill>
              <a:latin typeface="Courier New" panose="02070309020205020404" pitchFamily="49" charset="0"/>
              <a:cs typeface="Courier New" panose="02070309020205020404" pitchFamily="49" charset="0"/>
            </a:endParaRPr>
          </a:p>
          <a:p>
            <a:pPr lvl="1"/>
            <a:endParaRPr lang="en-CA" dirty="0"/>
          </a:p>
        </p:txBody>
      </p:sp>
      <p:cxnSp>
        <p:nvCxnSpPr>
          <p:cNvPr id="36" name="Connettore diritto 35">
            <a:extLst>
              <a:ext uri="{FF2B5EF4-FFF2-40B4-BE49-F238E27FC236}">
                <a16:creationId xmlns:a16="http://schemas.microsoft.com/office/drawing/2014/main" id="{6C45D979-BCF3-46A7-9B07-077C3D3E384E}"/>
              </a:ext>
            </a:extLst>
          </p:cNvPr>
          <p:cNvCxnSpPr>
            <a:cxnSpLocks/>
          </p:cNvCxnSpPr>
          <p:nvPr/>
        </p:nvCxnSpPr>
        <p:spPr>
          <a:xfrm>
            <a:off x="1534160" y="3014632"/>
            <a:ext cx="3455562" cy="125212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77F6BAB4-A5AB-4869-A36E-B512B11A037A}"/>
              </a:ext>
            </a:extLst>
          </p:cNvPr>
          <p:cNvCxnSpPr>
            <a:cxnSpLocks/>
          </p:cNvCxnSpPr>
          <p:nvPr/>
        </p:nvCxnSpPr>
        <p:spPr>
          <a:xfrm>
            <a:off x="3442010" y="2802673"/>
            <a:ext cx="395060" cy="1948327"/>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02B7468E-EE77-42A4-B3E0-595E60F590C9}"/>
              </a:ext>
            </a:extLst>
          </p:cNvPr>
          <p:cNvCxnSpPr>
            <a:cxnSpLocks/>
          </p:cNvCxnSpPr>
          <p:nvPr/>
        </p:nvCxnSpPr>
        <p:spPr>
          <a:xfrm flipH="1">
            <a:off x="1534160" y="2720433"/>
            <a:ext cx="3050518" cy="110988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82" name="Figura a mano libera: forma 81">
            <a:extLst>
              <a:ext uri="{FF2B5EF4-FFF2-40B4-BE49-F238E27FC236}">
                <a16:creationId xmlns:a16="http://schemas.microsoft.com/office/drawing/2014/main" id="{4257C5A5-00EB-4D00-A029-C7F0FA1D4D81}"/>
              </a:ext>
            </a:extLst>
          </p:cNvPr>
          <p:cNvSpPr/>
          <p:nvPr/>
        </p:nvSpPr>
        <p:spPr>
          <a:xfrm>
            <a:off x="1513840" y="3429000"/>
            <a:ext cx="2301240" cy="1259840"/>
          </a:xfrm>
          <a:custGeom>
            <a:avLst/>
            <a:gdLst>
              <a:gd name="connsiteX0" fmla="*/ 0 w 2301240"/>
              <a:gd name="connsiteY0" fmla="*/ 441960 h 1259840"/>
              <a:gd name="connsiteX1" fmla="*/ 1153160 w 2301240"/>
              <a:gd name="connsiteY1" fmla="*/ 0 h 1259840"/>
              <a:gd name="connsiteX2" fmla="*/ 2113280 w 2301240"/>
              <a:gd name="connsiteY2" fmla="*/ 360680 h 1259840"/>
              <a:gd name="connsiteX3" fmla="*/ 2301240 w 2301240"/>
              <a:gd name="connsiteY3" fmla="*/ 1259840 h 1259840"/>
              <a:gd name="connsiteX4" fmla="*/ 5080 w 2301240"/>
              <a:gd name="connsiteY4" fmla="*/ 1259840 h 1259840"/>
              <a:gd name="connsiteX5" fmla="*/ 0 w 2301240"/>
              <a:gd name="connsiteY5" fmla="*/ 441960 h 125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240" h="1259840">
                <a:moveTo>
                  <a:pt x="0" y="441960"/>
                </a:moveTo>
                <a:lnTo>
                  <a:pt x="1153160" y="0"/>
                </a:lnTo>
                <a:lnTo>
                  <a:pt x="2113280" y="360680"/>
                </a:lnTo>
                <a:lnTo>
                  <a:pt x="2301240" y="1259840"/>
                </a:lnTo>
                <a:lnTo>
                  <a:pt x="5080" y="1259840"/>
                </a:lnTo>
                <a:cubicBezTo>
                  <a:pt x="3387" y="987213"/>
                  <a:pt x="1693" y="714587"/>
                  <a:pt x="0" y="441960"/>
                </a:cubicBezTo>
                <a:close/>
              </a:path>
            </a:pathLst>
          </a:custGeom>
          <a:solidFill>
            <a:srgbClr val="A6DFDA">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CasellaDiTesto 86">
            <a:extLst>
              <a:ext uri="{FF2B5EF4-FFF2-40B4-BE49-F238E27FC236}">
                <a16:creationId xmlns:a16="http://schemas.microsoft.com/office/drawing/2014/main" id="{4FF7F6D4-6C5B-4B2F-A69C-FEFD3B5DADE3}"/>
              </a:ext>
            </a:extLst>
          </p:cNvPr>
          <p:cNvSpPr txBox="1"/>
          <p:nvPr/>
        </p:nvSpPr>
        <p:spPr>
          <a:xfrm>
            <a:off x="5269268" y="3700988"/>
            <a:ext cx="3408741" cy="492443"/>
          </a:xfrm>
          <a:prstGeom prst="rect">
            <a:avLst/>
          </a:prstGeom>
          <a:noFill/>
        </p:spPr>
        <p:txBody>
          <a:bodyPr wrap="square">
            <a:spAutoFit/>
          </a:bodyPr>
          <a:lstStyle/>
          <a:p>
            <a:pPr marL="165100" indent="0" algn="r">
              <a:lnSpc>
                <a:spcPct val="100000"/>
              </a:lnSpc>
              <a:buNone/>
            </a:pPr>
            <a:r>
              <a:rPr lang="it-IT" sz="1000" dirty="0" err="1">
                <a:latin typeface="Comfortaa"/>
                <a:sym typeface="Comfortaa"/>
              </a:rPr>
              <a:t>We</a:t>
            </a:r>
            <a:r>
              <a:rPr lang="it-IT" sz="1000" dirty="0">
                <a:latin typeface="Comfortaa"/>
                <a:sym typeface="Comfortaa"/>
              </a:rPr>
              <a:t> compare</a:t>
            </a:r>
            <a:r>
              <a:rPr lang="it-IT" sz="1200" dirty="0">
                <a:solidFill>
                  <a:srgbClr val="0070C0"/>
                </a:solidFill>
                <a:latin typeface="Courier New" panose="02070309020205020404" pitchFamily="49" charset="0"/>
                <a:cs typeface="Courier New" panose="02070309020205020404" pitchFamily="49" charset="0"/>
                <a:sym typeface="Comfortaa"/>
              </a:rPr>
              <a:t> x</a:t>
            </a:r>
            <a:r>
              <a:rPr lang="it-IT" sz="1200" dirty="0">
                <a:solidFill>
                  <a:srgbClr val="0070C0"/>
                </a:solidFill>
                <a:latin typeface="Courier New" panose="02070309020205020404" pitchFamily="49" charset="0"/>
                <a:cs typeface="Courier New" panose="02070309020205020404" pitchFamily="49" charset="0"/>
              </a:rPr>
              <a:t> </a:t>
            </a:r>
            <a:r>
              <a:rPr lang="it-IT" sz="1000" dirty="0" err="1">
                <a:latin typeface="Comfortaa"/>
                <a:sym typeface="Comfortaa"/>
              </a:rPr>
              <a:t>only</a:t>
            </a:r>
            <a:r>
              <a:rPr lang="it-IT" sz="1000" dirty="0">
                <a:latin typeface="Comfortaa"/>
                <a:sym typeface="Comfortaa"/>
              </a:rPr>
              <a:t> to training points in the </a:t>
            </a:r>
            <a:r>
              <a:rPr lang="it-IT" sz="1000" dirty="0" err="1">
                <a:latin typeface="Comfortaa"/>
                <a:sym typeface="Comfortaa"/>
              </a:rPr>
              <a:t>same</a:t>
            </a:r>
            <a:r>
              <a:rPr lang="it-IT" sz="1000" dirty="0">
                <a:latin typeface="Comfortaa"/>
                <a:sym typeface="Comfortaa"/>
              </a:rPr>
              <a:t> </a:t>
            </a:r>
            <a:r>
              <a:rPr lang="it-IT" sz="1000" dirty="0" err="1">
                <a:latin typeface="Comfortaa"/>
                <a:sym typeface="Comfortaa"/>
              </a:rPr>
              <a:t>region</a:t>
            </a:r>
            <a:r>
              <a:rPr lang="it-IT" dirty="0"/>
              <a:t> </a:t>
            </a:r>
            <a:r>
              <a:rPr lang="it-IT" sz="1200" dirty="0">
                <a:solidFill>
                  <a:srgbClr val="0070C0"/>
                </a:solidFill>
                <a:latin typeface="Courier New" panose="02070309020205020404" pitchFamily="49" charset="0"/>
                <a:cs typeface="Courier New" panose="02070309020205020404" pitchFamily="49" charset="0"/>
              </a:rPr>
              <a:t>R</a:t>
            </a:r>
            <a:endParaRPr lang="en-CA" sz="1200" dirty="0">
              <a:solidFill>
                <a:srgbClr val="0070C0"/>
              </a:solidFill>
              <a:latin typeface="Courier New" panose="02070309020205020404" pitchFamily="49" charset="0"/>
              <a:cs typeface="Courier New" panose="02070309020205020404" pitchFamily="49" charset="0"/>
            </a:endParaRPr>
          </a:p>
        </p:txBody>
      </p:sp>
      <p:sp>
        <p:nvSpPr>
          <p:cNvPr id="88" name="CasellaDiTesto 87">
            <a:extLst>
              <a:ext uri="{FF2B5EF4-FFF2-40B4-BE49-F238E27FC236}">
                <a16:creationId xmlns:a16="http://schemas.microsoft.com/office/drawing/2014/main" id="{3750BC59-A425-4569-9609-C54C9424BA7F}"/>
              </a:ext>
            </a:extLst>
          </p:cNvPr>
          <p:cNvSpPr txBox="1"/>
          <p:nvPr/>
        </p:nvSpPr>
        <p:spPr>
          <a:xfrm>
            <a:off x="5269268" y="4320113"/>
            <a:ext cx="3408741" cy="430887"/>
          </a:xfrm>
          <a:prstGeom prst="rect">
            <a:avLst/>
          </a:prstGeom>
          <a:noFill/>
        </p:spPr>
        <p:txBody>
          <a:bodyPr wrap="square">
            <a:spAutoFit/>
          </a:bodyPr>
          <a:lstStyle/>
          <a:p>
            <a:pPr marL="165100" indent="0" algn="r">
              <a:lnSpc>
                <a:spcPct val="100000"/>
              </a:lnSpc>
              <a:buNone/>
            </a:pPr>
            <a:r>
              <a:rPr lang="it-IT" sz="1000" dirty="0" err="1">
                <a:latin typeface="Comfortaa"/>
                <a:sym typeface="Comfortaa"/>
              </a:rPr>
              <a:t>Inexact</a:t>
            </a:r>
            <a:r>
              <a:rPr lang="it-IT" sz="1000" dirty="0">
                <a:latin typeface="Comfortaa"/>
                <a:sym typeface="Comfortaa"/>
              </a:rPr>
              <a:t>: </a:t>
            </a:r>
            <a:r>
              <a:rPr lang="it-IT" sz="1000" dirty="0" err="1">
                <a:latin typeface="Comfortaa"/>
                <a:sym typeface="Comfortaa"/>
              </a:rPr>
              <a:t>missed</a:t>
            </a:r>
            <a:r>
              <a:rPr lang="it-IT" sz="1000" dirty="0">
                <a:latin typeface="Comfortaa"/>
                <a:sym typeface="Comfortaa"/>
              </a:rPr>
              <a:t> </a:t>
            </a:r>
            <a:r>
              <a:rPr lang="it-IT" sz="1000" dirty="0" err="1">
                <a:latin typeface="Comfortaa"/>
                <a:sym typeface="Comfortaa"/>
              </a:rPr>
              <a:t>neighbors</a:t>
            </a:r>
            <a:endParaRPr lang="it-IT" sz="1000" dirty="0">
              <a:latin typeface="Comfortaa"/>
              <a:sym typeface="Comfortaa"/>
            </a:endParaRPr>
          </a:p>
          <a:p>
            <a:pPr marL="165100" algn="r"/>
            <a:r>
              <a:rPr lang="it-IT" sz="1000" dirty="0">
                <a:solidFill>
                  <a:srgbClr val="0070C0"/>
                </a:solidFill>
                <a:latin typeface="Comfortaa"/>
                <a:cs typeface="Courier New" panose="02070309020205020404" pitchFamily="49" charset="0"/>
                <a:sym typeface="Comfortaa"/>
              </a:rPr>
              <a:t>- </a:t>
            </a:r>
            <a:r>
              <a:rPr lang="it-IT" sz="1000" dirty="0" err="1">
                <a:latin typeface="Comfortaa"/>
                <a:sym typeface="Comfortaa"/>
              </a:rPr>
              <a:t>Repeat</a:t>
            </a:r>
            <a:r>
              <a:rPr lang="it-IT" sz="1000" dirty="0">
                <a:latin typeface="Comfortaa"/>
                <a:sym typeface="Comfortaa"/>
              </a:rPr>
              <a:t> with </a:t>
            </a:r>
            <a:r>
              <a:rPr lang="it-IT" sz="1000" dirty="0" err="1">
                <a:latin typeface="Comfortaa"/>
                <a:sym typeface="Comfortaa"/>
              </a:rPr>
              <a:t>different</a:t>
            </a:r>
            <a:r>
              <a:rPr lang="it-IT" sz="1000" dirty="0">
                <a:latin typeface="Comfortaa"/>
                <a:sym typeface="Comfortaa"/>
              </a:rPr>
              <a:t> </a:t>
            </a:r>
            <a:r>
              <a:rPr lang="pt-BR" sz="1200" dirty="0">
                <a:solidFill>
                  <a:srgbClr val="0070C0"/>
                </a:solidFill>
                <a:latin typeface="Courier New" panose="02070309020205020404" pitchFamily="49" charset="0"/>
                <a:cs typeface="Courier New" panose="02070309020205020404" pitchFamily="49" charset="0"/>
              </a:rPr>
              <a:t>h</a:t>
            </a:r>
            <a:r>
              <a:rPr lang="it-IT" sz="1200" baseline="-25000" dirty="0">
                <a:solidFill>
                  <a:srgbClr val="0070C0"/>
                </a:solidFill>
                <a:latin typeface="Arial" panose="020B0604020202020204" pitchFamily="34" charset="0"/>
                <a:cs typeface="Courier New" panose="02070309020205020404" pitchFamily="49" charset="0"/>
              </a:rPr>
              <a:t>1</a:t>
            </a:r>
            <a:r>
              <a:rPr lang="pl-PL" sz="1200" baseline="-25000" dirty="0">
                <a:latin typeface="Arial" panose="020B0604020202020204" pitchFamily="34" charset="0"/>
                <a:ea typeface="Calibri" panose="020F0502020204030204" pitchFamily="34" charset="0"/>
              </a:rPr>
              <a:t> </a:t>
            </a:r>
            <a:r>
              <a:rPr lang="pt-BR" sz="1200" dirty="0">
                <a:solidFill>
                  <a:srgbClr val="0070C0"/>
                </a:solidFill>
                <a:latin typeface="Courier New" panose="02070309020205020404" pitchFamily="49" charset="0"/>
                <a:cs typeface="Courier New" panose="02070309020205020404" pitchFamily="49" charset="0"/>
              </a:rPr>
              <a:t>,h</a:t>
            </a:r>
            <a:r>
              <a:rPr lang="it-IT" sz="1200" baseline="-25000" dirty="0">
                <a:solidFill>
                  <a:srgbClr val="0070C0"/>
                </a:solidFill>
                <a:latin typeface="Arial" panose="020B0604020202020204" pitchFamily="34" charset="0"/>
                <a:cs typeface="Courier New" panose="02070309020205020404" pitchFamily="49" charset="0"/>
              </a:rPr>
              <a:t>2</a:t>
            </a:r>
            <a:r>
              <a:rPr lang="pl-PL" sz="1200" baseline="-25000" dirty="0">
                <a:latin typeface="Arial" panose="020B0604020202020204" pitchFamily="34" charset="0"/>
                <a:ea typeface="Calibri" panose="020F0502020204030204" pitchFamily="34" charset="0"/>
              </a:rPr>
              <a:t> </a:t>
            </a:r>
            <a:r>
              <a:rPr lang="pt-BR" sz="1200" dirty="0">
                <a:solidFill>
                  <a:srgbClr val="0070C0"/>
                </a:solidFill>
                <a:latin typeface="Courier New" panose="02070309020205020404" pitchFamily="49" charset="0"/>
                <a:cs typeface="Courier New" panose="02070309020205020404" pitchFamily="49" charset="0"/>
              </a:rPr>
              <a:t>,...,h</a:t>
            </a:r>
            <a:r>
              <a:rPr lang="it-IT" sz="1200" baseline="-25000" dirty="0">
                <a:solidFill>
                  <a:srgbClr val="0070C0"/>
                </a:solidFill>
                <a:latin typeface="Arial" panose="020B0604020202020204" pitchFamily="34" charset="0"/>
                <a:cs typeface="Courier New" panose="02070309020205020404" pitchFamily="49" charset="0"/>
              </a:rPr>
              <a:t>k</a:t>
            </a:r>
            <a:endParaRPr lang="en-CA" sz="1200" dirty="0">
              <a:solidFill>
                <a:srgbClr val="0070C0"/>
              </a:solidFill>
              <a:latin typeface="Courier New" panose="02070309020205020404" pitchFamily="49" charset="0"/>
              <a:cs typeface="Courier New" panose="02070309020205020404" pitchFamily="49" charset="0"/>
            </a:endParaRPr>
          </a:p>
        </p:txBody>
      </p:sp>
      <p:grpSp>
        <p:nvGrpSpPr>
          <p:cNvPr id="85" name="Gruppo 84">
            <a:extLst>
              <a:ext uri="{FF2B5EF4-FFF2-40B4-BE49-F238E27FC236}">
                <a16:creationId xmlns:a16="http://schemas.microsoft.com/office/drawing/2014/main" id="{5EFDD8C7-8349-4D59-B124-DB861ED75BA2}"/>
              </a:ext>
            </a:extLst>
          </p:cNvPr>
          <p:cNvGrpSpPr/>
          <p:nvPr/>
        </p:nvGrpSpPr>
        <p:grpSpPr>
          <a:xfrm>
            <a:off x="3828586" y="2917206"/>
            <a:ext cx="972178" cy="1130153"/>
            <a:chOff x="3828586" y="2917206"/>
            <a:chExt cx="972178" cy="1130153"/>
          </a:xfrm>
        </p:grpSpPr>
        <p:sp>
          <p:nvSpPr>
            <p:cNvPr id="84" name="Ovale 83">
              <a:extLst>
                <a:ext uri="{FF2B5EF4-FFF2-40B4-BE49-F238E27FC236}">
                  <a16:creationId xmlns:a16="http://schemas.microsoft.com/office/drawing/2014/main" id="{F9FD7741-18F0-433C-B821-2B683E72A167}"/>
                </a:ext>
              </a:extLst>
            </p:cNvPr>
            <p:cNvSpPr/>
            <p:nvPr/>
          </p:nvSpPr>
          <p:spPr>
            <a:xfrm>
              <a:off x="3828586" y="2917206"/>
              <a:ext cx="452468" cy="45246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Ovale 89">
              <a:extLst>
                <a:ext uri="{FF2B5EF4-FFF2-40B4-BE49-F238E27FC236}">
                  <a16:creationId xmlns:a16="http://schemas.microsoft.com/office/drawing/2014/main" id="{50DF952B-F5C7-42E5-9CA4-DC117AF36EC7}"/>
                </a:ext>
              </a:extLst>
            </p:cNvPr>
            <p:cNvSpPr/>
            <p:nvPr/>
          </p:nvSpPr>
          <p:spPr>
            <a:xfrm>
              <a:off x="4278510" y="3525105"/>
              <a:ext cx="522254" cy="52225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703029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par>
                                <p:cTn id="31" presetID="10"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fade">
                                      <p:cBhvr>
                                        <p:cTn id="3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7" grpId="0"/>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781B1441-FA44-4020-917C-D32854DF5E7C}"/>
              </a:ext>
            </a:extLst>
          </p:cNvPr>
          <p:cNvSpPr>
            <a:spLocks noGrp="1"/>
          </p:cNvSpPr>
          <p:nvPr>
            <p:ph type="ctrTitle"/>
          </p:nvPr>
        </p:nvSpPr>
        <p:spPr/>
        <p:txBody>
          <a:bodyPr/>
          <a:lstStyle/>
          <a:p>
            <a:r>
              <a:rPr lang="it-IT" dirty="0"/>
              <a:t>LSH - </a:t>
            </a:r>
            <a:r>
              <a:rPr lang="it-IT" dirty="0" err="1"/>
              <a:t>Implementation</a:t>
            </a:r>
            <a:endParaRPr lang="en-CA" dirty="0"/>
          </a:p>
        </p:txBody>
      </p:sp>
      <p:sp>
        <p:nvSpPr>
          <p:cNvPr id="12" name="Segnaposto testo 11">
            <a:extLst>
              <a:ext uri="{FF2B5EF4-FFF2-40B4-BE49-F238E27FC236}">
                <a16:creationId xmlns:a16="http://schemas.microsoft.com/office/drawing/2014/main" id="{6DB64FE4-0884-48DC-8E35-28205E87CD11}"/>
              </a:ext>
            </a:extLst>
          </p:cNvPr>
          <p:cNvSpPr>
            <a:spLocks noGrp="1"/>
          </p:cNvSpPr>
          <p:nvPr>
            <p:ph type="body" idx="1"/>
          </p:nvPr>
        </p:nvSpPr>
        <p:spPr>
          <a:xfrm>
            <a:off x="939525" y="1476375"/>
            <a:ext cx="5919009" cy="3048000"/>
          </a:xfrm>
        </p:spPr>
        <p:txBody>
          <a:bodyPr/>
          <a:lstStyle/>
          <a:p>
            <a:pPr marL="165100" indent="0">
              <a:buNone/>
            </a:pPr>
            <a:endParaRPr lang="en-CA" dirty="0"/>
          </a:p>
          <a:p>
            <a:r>
              <a:rPr lang="en-CA" dirty="0"/>
              <a:t>Preprocessing:  Hash function selecting </a:t>
            </a:r>
            <a:r>
              <a:rPr lang="pt-BR" dirty="0">
                <a:solidFill>
                  <a:srgbClr val="0070C0"/>
                </a:solidFill>
                <a:latin typeface="Courier New" panose="02070309020205020404" pitchFamily="49" charset="0"/>
                <a:cs typeface="Courier New" panose="02070309020205020404" pitchFamily="49" charset="0"/>
              </a:rPr>
              <a:t> </a:t>
            </a:r>
            <a:r>
              <a:rPr lang="pt-BR" sz="1000" dirty="0">
                <a:solidFill>
                  <a:srgbClr val="0070C0"/>
                </a:solidFill>
                <a:latin typeface="Courier New" panose="02070309020205020404" pitchFamily="49" charset="0"/>
                <a:cs typeface="Courier New" panose="02070309020205020404" pitchFamily="49" charset="0"/>
              </a:rPr>
              <a:t>&lt;</a:t>
            </a:r>
            <a:r>
              <a:rPr lang="pt-BR"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1</a:t>
            </a:r>
            <a:r>
              <a:rPr lang="pl-PL" sz="1000" baseline="-25000" dirty="0">
                <a:effectLst/>
                <a:latin typeface="Arial" panose="020B0604020202020204" pitchFamily="34" charset="0"/>
                <a:ea typeface="Calibri" panose="020F0502020204030204" pitchFamily="34" charset="0"/>
              </a:rPr>
              <a:t> </a:t>
            </a:r>
            <a:r>
              <a:rPr lang="pt-BR" sz="1000"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2</a:t>
            </a:r>
            <a:r>
              <a:rPr lang="pl-PL" sz="1000" baseline="-25000" dirty="0">
                <a:effectLst/>
                <a:latin typeface="Arial" panose="020B0604020202020204" pitchFamily="34" charset="0"/>
                <a:ea typeface="Calibri" panose="020F0502020204030204" pitchFamily="34" charset="0"/>
              </a:rPr>
              <a:t> </a:t>
            </a:r>
            <a:r>
              <a:rPr lang="pt-BR" sz="1000"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L</a:t>
            </a:r>
            <a:r>
              <a:rPr lang="pt-BR" sz="1000" dirty="0">
                <a:solidFill>
                  <a:srgbClr val="0070C0"/>
                </a:solidFill>
                <a:latin typeface="Courier New" panose="02070309020205020404" pitchFamily="49" charset="0"/>
                <a:cs typeface="Courier New" panose="02070309020205020404" pitchFamily="49" charset="0"/>
              </a:rPr>
              <a:t>&gt;</a:t>
            </a:r>
          </a:p>
          <a:p>
            <a:endParaRPr lang="pt-BR" dirty="0">
              <a:solidFill>
                <a:srgbClr val="0070C0"/>
              </a:solidFill>
              <a:latin typeface="Courier New" panose="02070309020205020404" pitchFamily="49" charset="0"/>
              <a:cs typeface="Courier New" panose="02070309020205020404" pitchFamily="49" charset="0"/>
            </a:endParaRPr>
          </a:p>
          <a:p>
            <a:r>
              <a:rPr lang="pt-BR" dirty="0"/>
              <a:t>Insertion: Any point</a:t>
            </a:r>
            <a:r>
              <a:rPr lang="pt-BR" dirty="0">
                <a:solidFill>
                  <a:srgbClr val="0070C0"/>
                </a:solidFill>
                <a:latin typeface="Courier New" panose="02070309020205020404" pitchFamily="49" charset="0"/>
                <a:cs typeface="Courier New" panose="02070309020205020404" pitchFamily="49" charset="0"/>
              </a:rPr>
              <a:t> p </a:t>
            </a:r>
            <a:r>
              <a:rPr lang="pt-BR" dirty="0"/>
              <a:t>Insert into</a:t>
            </a:r>
            <a:r>
              <a:rPr lang="pt-BR" dirty="0">
                <a:solidFill>
                  <a:srgbClr val="0070C0"/>
                </a:solidFill>
                <a:latin typeface="Courier New" panose="02070309020205020404" pitchFamily="49" charset="0"/>
                <a:cs typeface="Courier New" panose="02070309020205020404" pitchFamily="49" charset="0"/>
              </a:rPr>
              <a:t> L </a:t>
            </a:r>
            <a:r>
              <a:rPr lang="pt-BR" dirty="0"/>
              <a:t>buckets</a:t>
            </a:r>
            <a:r>
              <a:rPr lang="pt-BR" dirty="0">
                <a:solidFill>
                  <a:srgbClr val="0070C0"/>
                </a:solidFill>
                <a:latin typeface="Courier New" panose="02070309020205020404" pitchFamily="49" charset="0"/>
                <a:cs typeface="Courier New" panose="02070309020205020404" pitchFamily="49" charset="0"/>
              </a:rPr>
              <a:t> </a:t>
            </a:r>
            <a:r>
              <a:rPr lang="pt-BR" sz="1000" dirty="0">
                <a:solidFill>
                  <a:srgbClr val="0070C0"/>
                </a:solidFill>
                <a:latin typeface="Courier New" panose="02070309020205020404" pitchFamily="49" charset="0"/>
                <a:cs typeface="Courier New" panose="02070309020205020404" pitchFamily="49" charset="0"/>
              </a:rPr>
              <a:t>&lt;</a:t>
            </a:r>
            <a:r>
              <a:rPr lang="pt-BR"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1</a:t>
            </a:r>
            <a:r>
              <a:rPr lang="pt-BR" sz="1000" dirty="0">
                <a:solidFill>
                  <a:srgbClr val="0070C0"/>
                </a:solidFill>
                <a:latin typeface="Courier New" panose="02070309020205020404" pitchFamily="49" charset="0"/>
                <a:cs typeface="Courier New" panose="02070309020205020404" pitchFamily="49" charset="0"/>
              </a:rPr>
              <a:t>(p), g</a:t>
            </a:r>
            <a:r>
              <a:rPr lang="it-IT" sz="1000" baseline="-25000" dirty="0">
                <a:solidFill>
                  <a:srgbClr val="0070C0"/>
                </a:solidFill>
                <a:latin typeface="Arial" panose="020B0604020202020204" pitchFamily="34" charset="0"/>
                <a:cs typeface="Courier New" panose="02070309020205020404" pitchFamily="49" charset="0"/>
              </a:rPr>
              <a:t>2</a:t>
            </a:r>
            <a:r>
              <a:rPr lang="pl-PL" sz="1000" baseline="-25000" dirty="0">
                <a:effectLst/>
                <a:latin typeface="Arial" panose="020B0604020202020204" pitchFamily="34" charset="0"/>
                <a:ea typeface="Calibri" panose="020F0502020204030204" pitchFamily="34" charset="0"/>
              </a:rPr>
              <a:t> </a:t>
            </a:r>
            <a:r>
              <a:rPr lang="pt-BR" sz="1000" dirty="0">
                <a:solidFill>
                  <a:srgbClr val="0070C0"/>
                </a:solidFill>
                <a:latin typeface="Courier New" panose="02070309020205020404" pitchFamily="49" charset="0"/>
                <a:cs typeface="Courier New" panose="02070309020205020404" pitchFamily="49" charset="0"/>
              </a:rPr>
              <a:t>(p),...,g</a:t>
            </a:r>
            <a:r>
              <a:rPr lang="it-IT" baseline="-25000" dirty="0">
                <a:solidFill>
                  <a:srgbClr val="0070C0"/>
                </a:solidFill>
                <a:latin typeface="Arial" panose="020B0604020202020204" pitchFamily="34" charset="0"/>
                <a:cs typeface="Courier New" panose="02070309020205020404" pitchFamily="49" charset="0"/>
              </a:rPr>
              <a:t>L</a:t>
            </a:r>
            <a:r>
              <a:rPr lang="pt-BR" sz="1000" dirty="0">
                <a:solidFill>
                  <a:srgbClr val="0070C0"/>
                </a:solidFill>
                <a:latin typeface="Courier New" panose="02070309020205020404" pitchFamily="49" charset="0"/>
                <a:cs typeface="Courier New" panose="02070309020205020404" pitchFamily="49" charset="0"/>
              </a:rPr>
              <a:t>(p)&gt;</a:t>
            </a:r>
          </a:p>
          <a:p>
            <a:endParaRPr lang="pt-BR" dirty="0">
              <a:solidFill>
                <a:srgbClr val="0070C0"/>
              </a:solidFill>
              <a:latin typeface="Courier New" panose="02070309020205020404" pitchFamily="49" charset="0"/>
              <a:cs typeface="Courier New" panose="02070309020205020404" pitchFamily="49" charset="0"/>
            </a:endParaRPr>
          </a:p>
          <a:p>
            <a:r>
              <a:rPr lang="pt-BR" dirty="0"/>
              <a:t>Query execution: With the query</a:t>
            </a:r>
            <a:r>
              <a:rPr lang="pt-BR" sz="1000" dirty="0">
                <a:solidFill>
                  <a:srgbClr val="0070C0"/>
                </a:solidFill>
                <a:latin typeface="Courier New" panose="02070309020205020404" pitchFamily="49" charset="0"/>
                <a:cs typeface="Courier New" panose="02070309020205020404" pitchFamily="49" charset="0"/>
              </a:rPr>
              <a:t> q </a:t>
            </a:r>
            <a:r>
              <a:rPr lang="pt-BR" dirty="0"/>
              <a:t>retrieve all point from</a:t>
            </a:r>
            <a:r>
              <a:rPr lang="pt-BR" sz="1000" dirty="0">
                <a:solidFill>
                  <a:srgbClr val="0070C0"/>
                </a:solidFill>
                <a:latin typeface="Courier New" panose="02070309020205020404" pitchFamily="49" charset="0"/>
                <a:cs typeface="Courier New" panose="02070309020205020404" pitchFamily="49" charset="0"/>
              </a:rPr>
              <a:t> L </a:t>
            </a:r>
            <a:r>
              <a:rPr lang="pt-BR" dirty="0"/>
              <a:t>buckets</a:t>
            </a:r>
            <a:r>
              <a:rPr lang="pt-BR" sz="1000" dirty="0">
                <a:solidFill>
                  <a:srgbClr val="0070C0"/>
                </a:solidFill>
                <a:latin typeface="Courier New" panose="02070309020205020404" pitchFamily="49" charset="0"/>
                <a:cs typeface="Courier New" panose="02070309020205020404" pitchFamily="49" charset="0"/>
              </a:rPr>
              <a:t> </a:t>
            </a:r>
            <a:r>
              <a:rPr lang="pt-BR"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1</a:t>
            </a:r>
            <a:r>
              <a:rPr lang="pt-BR" sz="1000" dirty="0">
                <a:solidFill>
                  <a:srgbClr val="0070C0"/>
                </a:solidFill>
                <a:latin typeface="Courier New" panose="02070309020205020404" pitchFamily="49" charset="0"/>
                <a:cs typeface="Courier New" panose="02070309020205020404" pitchFamily="49" charset="0"/>
              </a:rPr>
              <a:t>(q) </a:t>
            </a:r>
            <a:r>
              <a:rPr lang="pt-BR" dirty="0"/>
              <a:t>and reorder according to the original distance function</a:t>
            </a:r>
          </a:p>
          <a:p>
            <a:endParaRPr lang="en-CA" dirty="0"/>
          </a:p>
        </p:txBody>
      </p:sp>
      <p:grpSp>
        <p:nvGrpSpPr>
          <p:cNvPr id="66" name="Gruppo 65">
            <a:extLst>
              <a:ext uri="{FF2B5EF4-FFF2-40B4-BE49-F238E27FC236}">
                <a16:creationId xmlns:a16="http://schemas.microsoft.com/office/drawing/2014/main" id="{8C6DEA37-16C2-4496-A71B-D871EBEC126A}"/>
              </a:ext>
            </a:extLst>
          </p:cNvPr>
          <p:cNvGrpSpPr/>
          <p:nvPr/>
        </p:nvGrpSpPr>
        <p:grpSpPr>
          <a:xfrm>
            <a:off x="6441460" y="1005018"/>
            <a:ext cx="2534059" cy="3880712"/>
            <a:chOff x="6441460" y="1005018"/>
            <a:chExt cx="2534059" cy="3880712"/>
          </a:xfrm>
        </p:grpSpPr>
        <p:grpSp>
          <p:nvGrpSpPr>
            <p:cNvPr id="25" name="Google Shape;341;p23">
              <a:extLst>
                <a:ext uri="{FF2B5EF4-FFF2-40B4-BE49-F238E27FC236}">
                  <a16:creationId xmlns:a16="http://schemas.microsoft.com/office/drawing/2014/main" id="{96867731-8111-43D0-89D4-7F714194A3AC}"/>
                </a:ext>
              </a:extLst>
            </p:cNvPr>
            <p:cNvGrpSpPr/>
            <p:nvPr/>
          </p:nvGrpSpPr>
          <p:grpSpPr>
            <a:xfrm rot="19532580">
              <a:off x="6927485" y="1995452"/>
              <a:ext cx="436949" cy="449808"/>
              <a:chOff x="8084663" y="3138245"/>
              <a:chExt cx="1026629" cy="1056842"/>
            </a:xfrm>
          </p:grpSpPr>
          <p:sp>
            <p:nvSpPr>
              <p:cNvPr id="26" name="Google Shape;342;p23">
                <a:extLst>
                  <a:ext uri="{FF2B5EF4-FFF2-40B4-BE49-F238E27FC236}">
                    <a16:creationId xmlns:a16="http://schemas.microsoft.com/office/drawing/2014/main" id="{3BA39F63-77ED-4C94-AEF0-309A7D1A45D5}"/>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3;p23">
                <a:extLst>
                  <a:ext uri="{FF2B5EF4-FFF2-40B4-BE49-F238E27FC236}">
                    <a16:creationId xmlns:a16="http://schemas.microsoft.com/office/drawing/2014/main" id="{9EA99450-38D6-4100-9486-D13FE5F39B3F}"/>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4;p23">
                <a:extLst>
                  <a:ext uri="{FF2B5EF4-FFF2-40B4-BE49-F238E27FC236}">
                    <a16:creationId xmlns:a16="http://schemas.microsoft.com/office/drawing/2014/main" id="{18776542-8B5B-4110-B6C6-164600B37C41}"/>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5;p23">
                <a:extLst>
                  <a:ext uri="{FF2B5EF4-FFF2-40B4-BE49-F238E27FC236}">
                    <a16:creationId xmlns:a16="http://schemas.microsoft.com/office/drawing/2014/main" id="{97750CB6-9FC1-4ED9-ABF9-721EAC932B74}"/>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6;p23">
                <a:extLst>
                  <a:ext uri="{FF2B5EF4-FFF2-40B4-BE49-F238E27FC236}">
                    <a16:creationId xmlns:a16="http://schemas.microsoft.com/office/drawing/2014/main" id="{2B06CE64-83DE-4509-90FD-F14C47DC25A0}"/>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7;p23">
                <a:extLst>
                  <a:ext uri="{FF2B5EF4-FFF2-40B4-BE49-F238E27FC236}">
                    <a16:creationId xmlns:a16="http://schemas.microsoft.com/office/drawing/2014/main" id="{92BE0051-61D4-4DF1-A1B4-A43F90940AE2}"/>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Rettangolo 31">
              <a:extLst>
                <a:ext uri="{FF2B5EF4-FFF2-40B4-BE49-F238E27FC236}">
                  <a16:creationId xmlns:a16="http://schemas.microsoft.com/office/drawing/2014/main" id="{FFDE26E2-1A75-437B-AEDA-DB25F58DD5C6}"/>
                </a:ext>
              </a:extLst>
            </p:cNvPr>
            <p:cNvSpPr/>
            <p:nvPr/>
          </p:nvSpPr>
          <p:spPr>
            <a:xfrm>
              <a:off x="8068395" y="1426250"/>
              <a:ext cx="348359" cy="3459480"/>
            </a:xfrm>
            <a:prstGeom prst="rect">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a:p>
              <a:pPr algn="ctr"/>
              <a:endParaRPr lang="it-IT" dirty="0"/>
            </a:p>
            <a:p>
              <a:pPr algn="ctr"/>
              <a:r>
                <a:rPr lang="it-IT" dirty="0"/>
                <a:t>2</a:t>
              </a:r>
            </a:p>
            <a:p>
              <a:pPr algn="ctr"/>
              <a:endParaRPr lang="it-IT" dirty="0"/>
            </a:p>
            <a:p>
              <a:pPr algn="ctr"/>
              <a:r>
                <a:rPr lang="it-IT" dirty="0"/>
                <a:t>3</a:t>
              </a:r>
            </a:p>
            <a:p>
              <a:pPr algn="ctr"/>
              <a:endParaRPr lang="it-IT" dirty="0"/>
            </a:p>
            <a:p>
              <a:pPr algn="ctr"/>
              <a:r>
                <a:rPr lang="it-IT" dirty="0"/>
                <a:t>4</a:t>
              </a:r>
            </a:p>
            <a:p>
              <a:pPr algn="ctr"/>
              <a:endParaRPr lang="it-IT" dirty="0"/>
            </a:p>
            <a:p>
              <a:pPr algn="ctr"/>
              <a:r>
                <a:rPr lang="it-IT" dirty="0"/>
                <a:t>5</a:t>
              </a:r>
            </a:p>
            <a:p>
              <a:pPr algn="ctr"/>
              <a:endParaRPr lang="it-IT" dirty="0"/>
            </a:p>
            <a:p>
              <a:pPr algn="ctr"/>
              <a:r>
                <a:rPr lang="it-IT" dirty="0"/>
                <a:t>6</a:t>
              </a:r>
            </a:p>
            <a:p>
              <a:pPr algn="ctr"/>
              <a:endParaRPr lang="it-IT" dirty="0"/>
            </a:p>
            <a:p>
              <a:pPr algn="ctr"/>
              <a:r>
                <a:rPr lang="it-IT" dirty="0"/>
                <a:t>7</a:t>
              </a:r>
            </a:p>
            <a:p>
              <a:pPr algn="ctr"/>
              <a:endParaRPr lang="it-IT" dirty="0"/>
            </a:p>
            <a:p>
              <a:pPr algn="ctr"/>
              <a:r>
                <a:rPr lang="it-IT" dirty="0"/>
                <a:t>8</a:t>
              </a:r>
            </a:p>
            <a:p>
              <a:pPr algn="ctr"/>
              <a:endParaRPr lang="it-IT" dirty="0"/>
            </a:p>
          </p:txBody>
        </p:sp>
        <p:grpSp>
          <p:nvGrpSpPr>
            <p:cNvPr id="33" name="Google Shape;341;p23">
              <a:extLst>
                <a:ext uri="{FF2B5EF4-FFF2-40B4-BE49-F238E27FC236}">
                  <a16:creationId xmlns:a16="http://schemas.microsoft.com/office/drawing/2014/main" id="{3C1F3773-6519-48A0-BA7A-8AEC871F880D}"/>
                </a:ext>
              </a:extLst>
            </p:cNvPr>
            <p:cNvGrpSpPr/>
            <p:nvPr/>
          </p:nvGrpSpPr>
          <p:grpSpPr>
            <a:xfrm rot="19532580">
              <a:off x="7191619" y="2938587"/>
              <a:ext cx="436949" cy="449808"/>
              <a:chOff x="8084663" y="3138245"/>
              <a:chExt cx="1026629" cy="1056842"/>
            </a:xfrm>
          </p:grpSpPr>
          <p:sp>
            <p:nvSpPr>
              <p:cNvPr id="34" name="Google Shape;342;p23">
                <a:extLst>
                  <a:ext uri="{FF2B5EF4-FFF2-40B4-BE49-F238E27FC236}">
                    <a16:creationId xmlns:a16="http://schemas.microsoft.com/office/drawing/2014/main" id="{6CB49301-515D-4831-9733-DC69F823E71C}"/>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3;p23">
                <a:extLst>
                  <a:ext uri="{FF2B5EF4-FFF2-40B4-BE49-F238E27FC236}">
                    <a16:creationId xmlns:a16="http://schemas.microsoft.com/office/drawing/2014/main" id="{B3563949-D1F0-4AF3-A6F3-C3E8327E8CE6}"/>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4;p23">
                <a:extLst>
                  <a:ext uri="{FF2B5EF4-FFF2-40B4-BE49-F238E27FC236}">
                    <a16:creationId xmlns:a16="http://schemas.microsoft.com/office/drawing/2014/main" id="{B54C5A0C-4607-45F5-8653-9E5D168772D4}"/>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5;p23">
                <a:extLst>
                  <a:ext uri="{FF2B5EF4-FFF2-40B4-BE49-F238E27FC236}">
                    <a16:creationId xmlns:a16="http://schemas.microsoft.com/office/drawing/2014/main" id="{ECDE61F1-23EC-4857-B46C-6B1890C45977}"/>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6;p23">
                <a:extLst>
                  <a:ext uri="{FF2B5EF4-FFF2-40B4-BE49-F238E27FC236}">
                    <a16:creationId xmlns:a16="http://schemas.microsoft.com/office/drawing/2014/main" id="{DE64835B-B7E9-48A7-8163-1409BBCBEB3F}"/>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7;p23">
                <a:extLst>
                  <a:ext uri="{FF2B5EF4-FFF2-40B4-BE49-F238E27FC236}">
                    <a16:creationId xmlns:a16="http://schemas.microsoft.com/office/drawing/2014/main" id="{126E2A14-FBAE-4634-A22B-CF590EF9EB8B}"/>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41;p23">
              <a:extLst>
                <a:ext uri="{FF2B5EF4-FFF2-40B4-BE49-F238E27FC236}">
                  <a16:creationId xmlns:a16="http://schemas.microsoft.com/office/drawing/2014/main" id="{BF395372-5138-47C8-9DC8-76E979527E92}"/>
                </a:ext>
              </a:extLst>
            </p:cNvPr>
            <p:cNvGrpSpPr/>
            <p:nvPr/>
          </p:nvGrpSpPr>
          <p:grpSpPr>
            <a:xfrm rot="19532580">
              <a:off x="6441460" y="3438854"/>
              <a:ext cx="436949" cy="449808"/>
              <a:chOff x="8084663" y="3138245"/>
              <a:chExt cx="1026629" cy="1056842"/>
            </a:xfrm>
          </p:grpSpPr>
          <p:sp>
            <p:nvSpPr>
              <p:cNvPr id="41" name="Google Shape;342;p23">
                <a:extLst>
                  <a:ext uri="{FF2B5EF4-FFF2-40B4-BE49-F238E27FC236}">
                    <a16:creationId xmlns:a16="http://schemas.microsoft.com/office/drawing/2014/main" id="{65275628-3B80-43B6-825E-A6DBEF2F2601}"/>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3;p23">
                <a:extLst>
                  <a:ext uri="{FF2B5EF4-FFF2-40B4-BE49-F238E27FC236}">
                    <a16:creationId xmlns:a16="http://schemas.microsoft.com/office/drawing/2014/main" id="{DBCBB50D-DFD0-4659-9DCE-D5A798D0DCEB}"/>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4;p23">
                <a:extLst>
                  <a:ext uri="{FF2B5EF4-FFF2-40B4-BE49-F238E27FC236}">
                    <a16:creationId xmlns:a16="http://schemas.microsoft.com/office/drawing/2014/main" id="{74691A24-62DB-4BC4-82FC-362C2062712A}"/>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5;p23">
                <a:extLst>
                  <a:ext uri="{FF2B5EF4-FFF2-40B4-BE49-F238E27FC236}">
                    <a16:creationId xmlns:a16="http://schemas.microsoft.com/office/drawing/2014/main" id="{5287DF99-E2D0-4E81-B251-35AC07B916FB}"/>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6;p23">
                <a:extLst>
                  <a:ext uri="{FF2B5EF4-FFF2-40B4-BE49-F238E27FC236}">
                    <a16:creationId xmlns:a16="http://schemas.microsoft.com/office/drawing/2014/main" id="{C8B39533-A121-45D7-983C-2F3521C3704E}"/>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7;p23">
                <a:extLst>
                  <a:ext uri="{FF2B5EF4-FFF2-40B4-BE49-F238E27FC236}">
                    <a16:creationId xmlns:a16="http://schemas.microsoft.com/office/drawing/2014/main" id="{8C493C37-0646-4D64-AA5F-21F6BAD6DA7C}"/>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1;p23">
              <a:extLst>
                <a:ext uri="{FF2B5EF4-FFF2-40B4-BE49-F238E27FC236}">
                  <a16:creationId xmlns:a16="http://schemas.microsoft.com/office/drawing/2014/main" id="{3F19AEFE-5C6A-4033-B707-86D038549B8D}"/>
                </a:ext>
              </a:extLst>
            </p:cNvPr>
            <p:cNvGrpSpPr/>
            <p:nvPr/>
          </p:nvGrpSpPr>
          <p:grpSpPr>
            <a:xfrm rot="19532580">
              <a:off x="7052664" y="3936239"/>
              <a:ext cx="436949" cy="449808"/>
              <a:chOff x="8084663" y="3138245"/>
              <a:chExt cx="1026629" cy="1056842"/>
            </a:xfrm>
          </p:grpSpPr>
          <p:sp>
            <p:nvSpPr>
              <p:cNvPr id="48" name="Google Shape;342;p23">
                <a:extLst>
                  <a:ext uri="{FF2B5EF4-FFF2-40B4-BE49-F238E27FC236}">
                    <a16:creationId xmlns:a16="http://schemas.microsoft.com/office/drawing/2014/main" id="{3C2B5738-32A9-4ED1-A627-2FEFEE13FB13}"/>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3;p23">
                <a:extLst>
                  <a:ext uri="{FF2B5EF4-FFF2-40B4-BE49-F238E27FC236}">
                    <a16:creationId xmlns:a16="http://schemas.microsoft.com/office/drawing/2014/main" id="{7B141BBF-759D-4BB4-B8F5-29D648E6544F}"/>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4;p23">
                <a:extLst>
                  <a:ext uri="{FF2B5EF4-FFF2-40B4-BE49-F238E27FC236}">
                    <a16:creationId xmlns:a16="http://schemas.microsoft.com/office/drawing/2014/main" id="{188822C0-836A-45F1-A9C4-13EC94D2FD71}"/>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5;p23">
                <a:extLst>
                  <a:ext uri="{FF2B5EF4-FFF2-40B4-BE49-F238E27FC236}">
                    <a16:creationId xmlns:a16="http://schemas.microsoft.com/office/drawing/2014/main" id="{B3572819-E151-4D70-85E1-710C5100C5A5}"/>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6;p23">
                <a:extLst>
                  <a:ext uri="{FF2B5EF4-FFF2-40B4-BE49-F238E27FC236}">
                    <a16:creationId xmlns:a16="http://schemas.microsoft.com/office/drawing/2014/main" id="{1CC1F3E8-5A63-4FD9-86D2-DC9D8A16B6ED}"/>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7;p23">
                <a:extLst>
                  <a:ext uri="{FF2B5EF4-FFF2-40B4-BE49-F238E27FC236}">
                    <a16:creationId xmlns:a16="http://schemas.microsoft.com/office/drawing/2014/main" id="{125190D7-89CC-427D-AD0D-BF1780411DA3}"/>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Arco 53">
              <a:extLst>
                <a:ext uri="{FF2B5EF4-FFF2-40B4-BE49-F238E27FC236}">
                  <a16:creationId xmlns:a16="http://schemas.microsoft.com/office/drawing/2014/main" id="{7757B9D4-545D-4B04-85D0-9F294F2EB8EA}"/>
                </a:ext>
              </a:extLst>
            </p:cNvPr>
            <p:cNvSpPr/>
            <p:nvPr/>
          </p:nvSpPr>
          <p:spPr>
            <a:xfrm rot="5666562">
              <a:off x="6937438" y="3078688"/>
              <a:ext cx="1515664" cy="2033493"/>
            </a:xfrm>
            <a:prstGeom prst="arc">
              <a:avLst>
                <a:gd name="adj1" fmla="val 20280331"/>
                <a:gd name="adj2" fmla="val 5638356"/>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5" name="Connettore 2 54">
              <a:extLst>
                <a:ext uri="{FF2B5EF4-FFF2-40B4-BE49-F238E27FC236}">
                  <a16:creationId xmlns:a16="http://schemas.microsoft.com/office/drawing/2014/main" id="{4C589B09-975E-44F3-8CE3-00AFB468702A}"/>
                </a:ext>
              </a:extLst>
            </p:cNvPr>
            <p:cNvCxnSpPr>
              <a:cxnSpLocks/>
            </p:cNvCxnSpPr>
            <p:nvPr/>
          </p:nvCxnSpPr>
          <p:spPr>
            <a:xfrm>
              <a:off x="7385846" y="4432887"/>
              <a:ext cx="502083" cy="27347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Arco 55">
              <a:extLst>
                <a:ext uri="{FF2B5EF4-FFF2-40B4-BE49-F238E27FC236}">
                  <a16:creationId xmlns:a16="http://schemas.microsoft.com/office/drawing/2014/main" id="{9C1EE2F9-3E3F-44F7-98AA-99268D644C2F}"/>
                </a:ext>
              </a:extLst>
            </p:cNvPr>
            <p:cNvSpPr/>
            <p:nvPr/>
          </p:nvSpPr>
          <p:spPr>
            <a:xfrm rot="19861674">
              <a:off x="7226492" y="2090171"/>
              <a:ext cx="829358" cy="393802"/>
            </a:xfrm>
            <a:prstGeom prst="arc">
              <a:avLst>
                <a:gd name="adj1" fmla="val 13836941"/>
                <a:gd name="adj2" fmla="val 20597122"/>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7" name="Connettore 2 56">
              <a:extLst>
                <a:ext uri="{FF2B5EF4-FFF2-40B4-BE49-F238E27FC236}">
                  <a16:creationId xmlns:a16="http://schemas.microsoft.com/office/drawing/2014/main" id="{07ED40CB-39AE-4843-AF41-03D735E934AF}"/>
                </a:ext>
              </a:extLst>
            </p:cNvPr>
            <p:cNvCxnSpPr>
              <a:cxnSpLocks/>
            </p:cNvCxnSpPr>
            <p:nvPr/>
          </p:nvCxnSpPr>
          <p:spPr>
            <a:xfrm>
              <a:off x="7655890" y="3166979"/>
              <a:ext cx="264013"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494F9DEB-9DE4-4825-90E1-31662E57ED89}"/>
                </a:ext>
              </a:extLst>
            </p:cNvPr>
            <p:cNvCxnSpPr/>
            <p:nvPr/>
          </p:nvCxnSpPr>
          <p:spPr>
            <a:xfrm>
              <a:off x="8068395" y="17927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B1A451DC-DEF6-4D9E-8ADE-15E8D1BEE30C}"/>
                </a:ext>
              </a:extLst>
            </p:cNvPr>
            <p:cNvCxnSpPr/>
            <p:nvPr/>
          </p:nvCxnSpPr>
          <p:spPr>
            <a:xfrm>
              <a:off x="8068395" y="21991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BA698BF8-110E-40A8-816C-4795CB719F51}"/>
                </a:ext>
              </a:extLst>
            </p:cNvPr>
            <p:cNvCxnSpPr/>
            <p:nvPr/>
          </p:nvCxnSpPr>
          <p:spPr>
            <a:xfrm>
              <a:off x="8068395" y="26027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B1EBBBCC-7FF6-49D6-B6C8-674C4BCFFA70}"/>
                </a:ext>
              </a:extLst>
            </p:cNvPr>
            <p:cNvCxnSpPr/>
            <p:nvPr/>
          </p:nvCxnSpPr>
          <p:spPr>
            <a:xfrm>
              <a:off x="8068395" y="30091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6CA70C6B-8950-42FC-B946-8E2371A5D9EA}"/>
                </a:ext>
              </a:extLst>
            </p:cNvPr>
            <p:cNvCxnSpPr/>
            <p:nvPr/>
          </p:nvCxnSpPr>
          <p:spPr>
            <a:xfrm>
              <a:off x="8068395" y="34301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5E507912-3AD5-4E71-8410-46FB8FD6E4B4}"/>
                </a:ext>
              </a:extLst>
            </p:cNvPr>
            <p:cNvCxnSpPr/>
            <p:nvPr/>
          </p:nvCxnSpPr>
          <p:spPr>
            <a:xfrm>
              <a:off x="8068395" y="38365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2CF285AD-508C-473E-A7BD-CA08B710141E}"/>
                </a:ext>
              </a:extLst>
            </p:cNvPr>
            <p:cNvCxnSpPr/>
            <p:nvPr/>
          </p:nvCxnSpPr>
          <p:spPr>
            <a:xfrm>
              <a:off x="8068395" y="4299967"/>
              <a:ext cx="348359"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Rettangolo 64">
              <a:extLst>
                <a:ext uri="{FF2B5EF4-FFF2-40B4-BE49-F238E27FC236}">
                  <a16:creationId xmlns:a16="http://schemas.microsoft.com/office/drawing/2014/main" id="{C784B800-E538-4945-BC74-7262590D1D0F}"/>
                </a:ext>
              </a:extLst>
            </p:cNvPr>
            <p:cNvSpPr/>
            <p:nvPr/>
          </p:nvSpPr>
          <p:spPr>
            <a:xfrm>
              <a:off x="8357513" y="1005018"/>
              <a:ext cx="618006" cy="3853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d2</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d4</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d1,d3</a:t>
              </a:r>
            </a:p>
            <a:p>
              <a:pPr algn="ctr"/>
              <a:endParaRPr lang="it-IT" sz="800" dirty="0">
                <a:solidFill>
                  <a:schemeClr val="tx1"/>
                </a:solidFill>
              </a:endParaRPr>
            </a:p>
          </p:txBody>
        </p:sp>
      </p:grpSp>
    </p:spTree>
    <p:extLst>
      <p:ext uri="{BB962C8B-B14F-4D97-AF65-F5344CB8AC3E}">
        <p14:creationId xmlns:p14="http://schemas.microsoft.com/office/powerpoint/2010/main" val="143605418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37C9106-5DC9-477B-8C6F-D415DF4F1670}"/>
              </a:ext>
            </a:extLst>
          </p:cNvPr>
          <p:cNvSpPr>
            <a:spLocks noGrp="1"/>
          </p:cNvSpPr>
          <p:nvPr>
            <p:ph type="ctrTitle"/>
          </p:nvPr>
        </p:nvSpPr>
        <p:spPr/>
        <p:txBody>
          <a:bodyPr/>
          <a:lstStyle/>
          <a:p>
            <a:r>
              <a:rPr lang="es-419" dirty="0"/>
              <a:t>LSH – Bitwise</a:t>
            </a:r>
            <a:endParaRPr lang="en-CA" dirty="0"/>
          </a:p>
        </p:txBody>
      </p:sp>
      <mc:AlternateContent xmlns:mc="http://schemas.openxmlformats.org/markup-compatibility/2006">
        <mc:Choice xmlns:a14="http://schemas.microsoft.com/office/drawing/2010/main" Requires="a14">
          <p:sp>
            <p:nvSpPr>
              <p:cNvPr id="12" name="Segnaposto testo 11">
                <a:extLst>
                  <a:ext uri="{FF2B5EF4-FFF2-40B4-BE49-F238E27FC236}">
                    <a16:creationId xmlns:a16="http://schemas.microsoft.com/office/drawing/2014/main" id="{3FC5EFA7-2817-4F3C-A39B-FE13442C9B31}"/>
                  </a:ext>
                </a:extLst>
              </p:cNvPr>
              <p:cNvSpPr>
                <a:spLocks noGrp="1"/>
              </p:cNvSpPr>
              <p:nvPr>
                <p:ph type="body" idx="1"/>
              </p:nvPr>
            </p:nvSpPr>
            <p:spPr>
              <a:xfrm>
                <a:off x="939525" y="1476375"/>
                <a:ext cx="4302509" cy="3048000"/>
              </a:xfrm>
            </p:spPr>
            <p:txBody>
              <a:bodyPr/>
              <a:lstStyle/>
              <a:p>
                <a:r>
                  <a:rPr lang="en-CA" dirty="0"/>
                  <a:t>The random projection method of LSH called SimHash is designed to approximate the cosine distance between vectors.</a:t>
                </a:r>
              </a:p>
              <a:p>
                <a:r>
                  <a:rPr lang="en-CA" dirty="0"/>
                  <a:t>The basic idea of this technique is to choose a random hyperplane at the outset and use the hyperplane to hash input vectors.</a:t>
                </a:r>
              </a:p>
              <a:p>
                <a:pPr lvl="1"/>
                <a14:m>
                  <m:oMath xmlns:m="http://schemas.openxmlformats.org/officeDocument/2006/math">
                    <m:r>
                      <a:rPr lang="es-419"/>
                      <m:t>h</m:t>
                    </m:r>
                    <m:d>
                      <m:dPr>
                        <m:ctrlPr>
                          <a:rPr lang="es-419"/>
                        </m:ctrlPr>
                      </m:dPr>
                      <m:e>
                        <m:r>
                          <a:rPr lang="es-419"/>
                          <m:t>𝑣</m:t>
                        </m:r>
                      </m:e>
                    </m:d>
                    <m:r>
                      <a:rPr lang="en-CA"/>
                      <m:t>=</m:t>
                    </m:r>
                    <m:r>
                      <a:rPr lang="es-419"/>
                      <m:t>±1</m:t>
                    </m:r>
                  </m:oMath>
                </a14:m>
                <a:endParaRPr lang="en-CA" dirty="0"/>
              </a:p>
              <a:p>
                <a:endParaRPr lang="en-CA" dirty="0"/>
              </a:p>
              <a:p>
                <a:r>
                  <a:rPr lang="en-CA" dirty="0"/>
                  <a:t>We called Bitwise because, instead </a:t>
                </a:r>
                <a14:m>
                  <m:oMath xmlns:m="http://schemas.openxmlformats.org/officeDocument/2006/math">
                    <m:r>
                      <a:rPr lang="es-419"/>
                      <m:t>±1</m:t>
                    </m:r>
                  </m:oMath>
                </a14:m>
                <a:r>
                  <a:rPr lang="en-CA" dirty="0"/>
                  <a:t> we convert this approach to 0 or 1 (bit) </a:t>
                </a:r>
              </a:p>
              <a:p>
                <a:r>
                  <a:rPr lang="en-CA" dirty="0"/>
                  <a:t>This approach is faster and require less storage</a:t>
                </a:r>
              </a:p>
              <a:p>
                <a:endParaRPr lang="en-CA" dirty="0"/>
              </a:p>
            </p:txBody>
          </p:sp>
        </mc:Choice>
        <mc:Fallback>
          <p:sp>
            <p:nvSpPr>
              <p:cNvPr id="12" name="Segnaposto testo 11">
                <a:extLst>
                  <a:ext uri="{FF2B5EF4-FFF2-40B4-BE49-F238E27FC236}">
                    <a16:creationId xmlns:a16="http://schemas.microsoft.com/office/drawing/2014/main" id="{3FC5EFA7-2817-4F3C-A39B-FE13442C9B31}"/>
                  </a:ext>
                </a:extLst>
              </p:cNvPr>
              <p:cNvSpPr>
                <a:spLocks noGrp="1" noRot="1" noChangeAspect="1" noMove="1" noResize="1" noEditPoints="1" noAdjustHandles="1" noChangeArrowheads="1" noChangeShapeType="1" noTextEdit="1"/>
              </p:cNvSpPr>
              <p:nvPr>
                <p:ph type="body" idx="1"/>
              </p:nvPr>
            </p:nvSpPr>
            <p:spPr>
              <a:xfrm>
                <a:off x="939525" y="1476375"/>
                <a:ext cx="4302509" cy="3048000"/>
              </a:xfrm>
              <a:blipFill>
                <a:blip r:embed="rId2"/>
                <a:stretch>
                  <a:fillRect/>
                </a:stretch>
              </a:blipFill>
            </p:spPr>
            <p:txBody>
              <a:bodyPr/>
              <a:lstStyle/>
              <a:p>
                <a:r>
                  <a:rPr lang="en-CA">
                    <a:noFill/>
                  </a:rPr>
                  <a:t> </a:t>
                </a:r>
              </a:p>
            </p:txBody>
          </p:sp>
        </mc:Fallback>
      </mc:AlternateContent>
      <p:pic>
        <p:nvPicPr>
          <p:cNvPr id="4" name="Immagine 3">
            <a:extLst>
              <a:ext uri="{FF2B5EF4-FFF2-40B4-BE49-F238E27FC236}">
                <a16:creationId xmlns:a16="http://schemas.microsoft.com/office/drawing/2014/main" id="{7ED00526-F2F8-4D39-8776-5C2E0C2A0F8E}"/>
              </a:ext>
            </a:extLst>
          </p:cNvPr>
          <p:cNvPicPr>
            <a:picLocks noChangeAspect="1"/>
          </p:cNvPicPr>
          <p:nvPr/>
        </p:nvPicPr>
        <p:blipFill>
          <a:blip r:embed="rId3"/>
          <a:stretch>
            <a:fillRect/>
          </a:stretch>
        </p:blipFill>
        <p:spPr>
          <a:xfrm>
            <a:off x="5404425" y="1476375"/>
            <a:ext cx="3301737" cy="2423616"/>
          </a:xfrm>
          <a:prstGeom prst="rect">
            <a:avLst/>
          </a:prstGeom>
          <a:ln>
            <a:solidFill>
              <a:schemeClr val="bg2"/>
            </a:solidFill>
          </a:ln>
        </p:spPr>
      </p:pic>
    </p:spTree>
    <p:extLst>
      <p:ext uri="{BB962C8B-B14F-4D97-AF65-F5344CB8AC3E}">
        <p14:creationId xmlns:p14="http://schemas.microsoft.com/office/powerpoint/2010/main" val="83271746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rocessing">
            <a:hlinkClick r:id="" action="ppaction://media"/>
            <a:extLst>
              <a:ext uri="{FF2B5EF4-FFF2-40B4-BE49-F238E27FC236}">
                <a16:creationId xmlns:a16="http://schemas.microsoft.com/office/drawing/2014/main" id="{9B197310-F3C2-4426-B4C3-F64E9AB167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5793"/>
          <a:stretch/>
        </p:blipFill>
        <p:spPr>
          <a:xfrm>
            <a:off x="5318234" y="34161"/>
            <a:ext cx="3810000" cy="2827282"/>
          </a:xfrm>
          <a:prstGeom prst="rect">
            <a:avLst/>
          </a:prstGeom>
        </p:spPr>
      </p:pic>
      <p:sp>
        <p:nvSpPr>
          <p:cNvPr id="13" name="Titolo 12">
            <a:extLst>
              <a:ext uri="{FF2B5EF4-FFF2-40B4-BE49-F238E27FC236}">
                <a16:creationId xmlns:a16="http://schemas.microsoft.com/office/drawing/2014/main" id="{A0241ED4-A5E7-4833-8ACB-25856F939C0B}"/>
              </a:ext>
            </a:extLst>
          </p:cNvPr>
          <p:cNvSpPr>
            <a:spLocks noGrp="1"/>
          </p:cNvSpPr>
          <p:nvPr>
            <p:ph type="ctrTitle"/>
          </p:nvPr>
        </p:nvSpPr>
        <p:spPr/>
        <p:txBody>
          <a:bodyPr/>
          <a:lstStyle/>
          <a:p>
            <a:r>
              <a:rPr lang="es-419" dirty="0"/>
              <a:t>No Index Structure – Test</a:t>
            </a:r>
            <a:endParaRPr lang="en-CA" dirty="0"/>
          </a:p>
        </p:txBody>
      </p:sp>
      <p:sp>
        <p:nvSpPr>
          <p:cNvPr id="14" name="Segnaposto testo 13">
            <a:extLst>
              <a:ext uri="{FF2B5EF4-FFF2-40B4-BE49-F238E27FC236}">
                <a16:creationId xmlns:a16="http://schemas.microsoft.com/office/drawing/2014/main" id="{D73DB9B1-6DBD-4C7F-80A2-D604E559778D}"/>
              </a:ext>
            </a:extLst>
          </p:cNvPr>
          <p:cNvSpPr>
            <a:spLocks noGrp="1"/>
          </p:cNvSpPr>
          <p:nvPr>
            <p:ph type="body" idx="1"/>
          </p:nvPr>
        </p:nvSpPr>
        <p:spPr>
          <a:xfrm>
            <a:off x="939525" y="1876097"/>
            <a:ext cx="5437627" cy="2648278"/>
          </a:xfrm>
        </p:spPr>
        <p:txBody>
          <a:bodyPr/>
          <a:lstStyle/>
          <a:p>
            <a:r>
              <a:rPr lang="en-CA" dirty="0"/>
              <a:t>Inside the project, we create an index with the same function structure of the LSH Index for test comparations. </a:t>
            </a:r>
          </a:p>
          <a:p>
            <a:pPr lvl="1"/>
            <a:endParaRPr lang="en-CA" dirty="0"/>
          </a:p>
          <a:p>
            <a:r>
              <a:rPr lang="en-CA" dirty="0"/>
              <a:t>Why we do that ?</a:t>
            </a:r>
          </a:p>
          <a:p>
            <a:pPr lvl="1"/>
            <a:r>
              <a:rPr lang="en-CA" dirty="0"/>
              <a:t>Our idea was use the same structure of our LSH index, without use the computational complexity of an index. This, for search without index. </a:t>
            </a:r>
          </a:p>
          <a:p>
            <a:pPr lvl="1"/>
            <a:r>
              <a:rPr lang="en-CA" dirty="0"/>
              <a:t>We create a set of test with an exact index (No Index Structure) and after compare the results with an LSH index </a:t>
            </a:r>
          </a:p>
          <a:p>
            <a:endParaRPr lang="en-CA" dirty="0"/>
          </a:p>
        </p:txBody>
      </p:sp>
    </p:spTree>
    <p:extLst>
      <p:ext uri="{BB962C8B-B14F-4D97-AF65-F5344CB8AC3E}">
        <p14:creationId xmlns:p14="http://schemas.microsoft.com/office/powerpoint/2010/main" val="22269511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SKETCH LESSON">
  <a:themeElements>
    <a:clrScheme name="Simple Light">
      <a:dk1>
        <a:srgbClr val="000000"/>
      </a:dk1>
      <a:lt1>
        <a:srgbClr val="FFFFFF"/>
      </a:lt1>
      <a:dk2>
        <a:srgbClr val="595959"/>
      </a:dk2>
      <a:lt2>
        <a:srgbClr val="EEEEEE"/>
      </a:lt2>
      <a:accent1>
        <a:srgbClr val="FEB8B3"/>
      </a:accent1>
      <a:accent2>
        <a:srgbClr val="A6DFDA"/>
      </a:accent2>
      <a:accent3>
        <a:srgbClr val="FED58A"/>
      </a:accent3>
      <a:accent4>
        <a:srgbClr val="FF9991"/>
      </a:accent4>
      <a:accent5>
        <a:srgbClr val="8FE2DB"/>
      </a:accent5>
      <a:accent6>
        <a:srgbClr val="FFBF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2633</TotalTime>
  <Words>2400</Words>
  <Application>Microsoft Office PowerPoint</Application>
  <PresentationFormat>Presentazione su schermo (16:9)</PresentationFormat>
  <Paragraphs>642</Paragraphs>
  <Slides>44</Slides>
  <Notes>17</Notes>
  <HiddenSlides>9</HiddenSlides>
  <MMClips>2</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44</vt:i4>
      </vt:variant>
    </vt:vector>
  </HeadingPairs>
  <TitlesOfParts>
    <vt:vector size="55" baseType="lpstr">
      <vt:lpstr>Consolas</vt:lpstr>
      <vt:lpstr>Comfortaa</vt:lpstr>
      <vt:lpstr>Noto Sans</vt:lpstr>
      <vt:lpstr>Bellota</vt:lpstr>
      <vt:lpstr>Arial</vt:lpstr>
      <vt:lpstr>Courier New</vt:lpstr>
      <vt:lpstr>Permanent Marker</vt:lpstr>
      <vt:lpstr>Noto Sans Med</vt:lpstr>
      <vt:lpstr>charter</vt:lpstr>
      <vt:lpstr>Cambria Math</vt:lpstr>
      <vt:lpstr>SKETCH LESSON</vt:lpstr>
      <vt:lpstr>—  Students: F. Minutella | A Schiavo | M. Daole | M. Gómez      ||</vt:lpstr>
      <vt:lpstr>Project Description</vt:lpstr>
      <vt:lpstr>Our goal is to train machines to recognize and generalize abstract concepts in a manner similar to humans. As a first step towards this goal, we train our model on a dataset of hand-drawn sketches.</vt:lpstr>
      <vt:lpstr>Presentazione standard di PowerPoint</vt:lpstr>
      <vt:lpstr>LSH - Locality Sensitive Hashing</vt:lpstr>
      <vt:lpstr>LSH - Locality Sensitive Hashing</vt:lpstr>
      <vt:lpstr>LSH - Implementation</vt:lpstr>
      <vt:lpstr>LSH – Bitwise</vt:lpstr>
      <vt:lpstr>No Index Structure – Test</vt:lpstr>
      <vt:lpstr>Features Extraction</vt:lpstr>
      <vt:lpstr>Presentazione standard di PowerPoint</vt:lpstr>
      <vt:lpstr>Inception V3</vt:lpstr>
      <vt:lpstr>Presentazione standard di PowerPoint</vt:lpstr>
      <vt:lpstr>Presentazione standard di PowerPoint</vt:lpstr>
      <vt:lpstr>Presentazione standard di PowerPoint</vt:lpstr>
      <vt:lpstr>Model 1</vt:lpstr>
      <vt:lpstr>Model 2</vt:lpstr>
      <vt:lpstr>Model 3</vt:lpstr>
      <vt:lpstr>Model 4</vt:lpstr>
      <vt:lpstr>Model 5</vt:lpstr>
      <vt:lpstr>Model 6</vt:lpstr>
      <vt:lpstr>Model 7</vt:lpstr>
      <vt:lpstr>Best Model Chosen: Model 6</vt:lpstr>
      <vt:lpstr>Presentazione standard di PowerPoint</vt:lpstr>
      <vt:lpstr>Presentazione standard di PowerPoint</vt:lpstr>
      <vt:lpstr>PCA - Principal Component Analysis </vt:lpstr>
      <vt:lpstr>Accuracy and mAP analysis class by class</vt:lpstr>
      <vt:lpstr>Recall</vt:lpstr>
      <vt:lpstr>Mean Average Precision</vt:lpstr>
      <vt:lpstr>Recall Vs Mean Average Precision</vt:lpstr>
      <vt:lpstr>best mAP and Accuracy  results</vt:lpstr>
      <vt:lpstr>Presentazione standard di PowerPoint</vt:lpstr>
      <vt:lpstr>Presentazione standard di PowerPoint</vt:lpstr>
      <vt:lpstr>Worst mAP and Accuracy  results</vt:lpstr>
      <vt:lpstr>Presentazione standard di PowerPoint</vt:lpstr>
      <vt:lpstr>Presentazione standard di PowerPoint</vt:lpstr>
      <vt:lpstr>Most Frequent Misclassifications</vt:lpstr>
      <vt:lpstr>Presentazione standard di PowerPoint</vt:lpstr>
      <vt:lpstr>Presentazione standard di PowerPoint</vt:lpstr>
      <vt:lpstr>Presentazione standard di PowerPoint</vt:lpstr>
      <vt:lpstr>Presentazione standard di PowerPoint</vt:lpstr>
      <vt:lpstr>Project Source Code</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SKETCHNOTES LESSON</dc:title>
  <dc:creator>Marsha</dc:creator>
  <cp:lastModifiedBy>Marsha Gómez Gómez</cp:lastModifiedBy>
  <cp:revision>186</cp:revision>
  <dcterms:modified xsi:type="dcterms:W3CDTF">2021-01-27T10:33:16Z</dcterms:modified>
</cp:coreProperties>
</file>